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5" r:id="rId6"/>
    <p:sldId id="264" r:id="rId7"/>
    <p:sldId id="263" r:id="rId8"/>
    <p:sldId id="262" r:id="rId9"/>
    <p:sldId id="266" r:id="rId10"/>
    <p:sldId id="261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7BDF-F1C8-F646-511E-8CC48EC56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19B1BB-29FC-60EC-1FEC-E72CB547F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8F79D-B744-B6E2-2B51-C190DF4CA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C0B43-D19D-29AE-4538-032C89D03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BC3FF-E733-4248-E564-D64381DF2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73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69189-72A9-4A64-6509-FA23D8F31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361815-5D74-5297-FBFE-60D7E0B1B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83397-98A7-EDAC-F326-4EAEE161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C31EF-55C8-3648-AC64-0ABFA3764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3797B-6ACD-CF09-5ED3-EAA907D5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56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3B7BBA-1525-556D-37A0-C8130F76C2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9E1EC8-0700-21A2-176B-7182282FA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822D8-A722-0B48-9B89-9B3F12807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631D9-ACB9-1520-F210-394E1852E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39D09-84F6-FA45-AD59-7B6902B9E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1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434E5-2EE9-6A3B-1F90-2FFE9DBBD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BED93-7DC0-1493-0444-3774191C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437ED-5976-3115-2927-AF1C2F4A6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E4A1F-F5FB-8AD8-E075-497D857B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9EBA0-1368-8F8D-BEA8-04A75CF3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86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7B0C0-003C-1736-8210-8E47F4090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E80FC-A953-A8FC-8DC1-E7BF150E5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D80D5-6D1E-09EC-D972-41F602538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56DE8-AD88-72F3-64E6-29B31F26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FBD1E-089B-3455-8762-0F735EF72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59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D9885-E540-C3DD-61EC-7E93FC530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35A69-1B6D-A97F-2CCB-C928DD69E3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82B75-DA95-C20C-B288-31229926C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1E506-0FF5-9953-66BF-FA1D345FC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C9F16-A939-4B83-9729-B2BC1EB18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2C12B-7B82-DD64-F917-F2F3F654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6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BEAA6-368D-669F-FACF-5248A4A0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55C8E-FE72-0D84-01B0-F1069179EF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2C1839-31DD-12AA-F8F9-79C8F3870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072A4B-6343-58D4-6593-93B298521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5BCD60-AF56-2467-1DD4-CF243D688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D23B10-E5DB-2D2B-6CD4-9E4F807B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7144A8-EFB9-3244-3F5E-E73904505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F238B6-4B71-6BFB-B720-C32BCE92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921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9758-7A3C-8C1A-DA34-28AFA958D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C9CA65-5D89-BCAA-3F00-F43D9186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62F860-6622-F746-AC05-615DDAF8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1933D4-588A-18AA-5B70-7FEA70FB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3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2CBE85-9C83-E6DE-3F0A-3D386771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ABD00C-7509-1D6C-54AD-560A5FC34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6BB6C-DD9F-3211-253B-E5A91E182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14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A52DA-507A-5932-3FC3-BC8C9652C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427B9-320F-6FD3-E91D-218363566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A8579-7420-A194-A0B2-76460D842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B9AC8C-5F22-8B44-C6F9-ED1F0F2F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F089-5A6D-0442-6A5D-C13E08A2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8A4D5-A2B8-B9E8-172E-C33A4EAD2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534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0844-B4E8-6932-AAC3-221FC81CF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0326AB-557C-3EE6-A132-5131AF14E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832E3-C215-DE65-6A40-E3F52DDE06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2DE7B-4815-ACFD-02C4-655C5422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493EF5-ACD7-ED78-C01D-03A470A98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86D3C-51BC-9928-5B7D-DB697952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30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B2AEC-3971-BE31-3941-50DEABBDE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5FC85-EB91-BBE8-AE4A-610A8CB12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42EA1-1F14-FA52-F6AA-C88DE9496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351D31-DBDB-4209-B8AD-B41B6DF7571C}" type="datetimeFigureOut">
              <a:rPr lang="en-GB" smtClean="0"/>
              <a:t>26/04/2025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A0FB8-FEEA-4BB3-9468-22A7709DF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79A89-B3C9-4FCC-E80B-A1A2386AD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A488F5-AAE4-4A4C-86BA-4B6CB2D6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93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ogo with white text&#10;&#10;AI-generated content may be incorrect.">
            <a:extLst>
              <a:ext uri="{FF2B5EF4-FFF2-40B4-BE49-F238E27FC236}">
                <a16:creationId xmlns:a16="http://schemas.microsoft.com/office/drawing/2014/main" id="{1A47CD01-A306-174F-FC97-92826E73F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667" y="724238"/>
            <a:ext cx="6666666" cy="5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85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6ED4EB-356B-DD39-C552-06D5FED2E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on the floor&#10;&#10;AI-generated content may be incorrect.">
            <a:extLst>
              <a:ext uri="{FF2B5EF4-FFF2-40B4-BE49-F238E27FC236}">
                <a16:creationId xmlns:a16="http://schemas.microsoft.com/office/drawing/2014/main" id="{B173319A-4ED9-519D-8042-E41CCAB5D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1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442648-B925-1296-F766-1A6FC4AA2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_IMG_0886">
            <a:hlinkClick r:id="" action="ppaction://media"/>
            <a:extLst>
              <a:ext uri="{FF2B5EF4-FFF2-40B4-BE49-F238E27FC236}">
                <a16:creationId xmlns:a16="http://schemas.microsoft.com/office/drawing/2014/main" id="{D1019D95-E807-E042-05CB-CC30A0453A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6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laying with balls&#10;&#10;AI-generated content may be incorrect.">
            <a:extLst>
              <a:ext uri="{FF2B5EF4-FFF2-40B4-BE49-F238E27FC236}">
                <a16:creationId xmlns:a16="http://schemas.microsoft.com/office/drawing/2014/main" id="{9E4AE31E-51DB-733E-2608-76A15F6DB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03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BFA6DB-9F95-E1D8-98F9-FC90919DC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42295CAD-6306-016B-851A-FBC5AC9A6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8014"/>
            <a:ext cx="12192000" cy="426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0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9DBA7-0404-D098-3D65-5914FD9AC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foamy hair&#10;&#10;AI-generated content may be incorrect.">
            <a:extLst>
              <a:ext uri="{FF2B5EF4-FFF2-40B4-BE49-F238E27FC236}">
                <a16:creationId xmlns:a16="http://schemas.microsoft.com/office/drawing/2014/main" id="{56F3CA83-21EA-DB7A-BCF0-B8B60C8E5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26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1D2730-C590-F51B-10AA-4444E08EA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stack of cookies on her head&#10;&#10;AI-generated content may be incorrect.">
            <a:extLst>
              <a:ext uri="{FF2B5EF4-FFF2-40B4-BE49-F238E27FC236}">
                <a16:creationId xmlns:a16="http://schemas.microsoft.com/office/drawing/2014/main" id="{5AA6BB7C-EF1C-C10F-B3FA-786C361DF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778" y="0"/>
            <a:ext cx="4560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94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FAAA42-9D0F-B1CE-12E6-33C5449B1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laying instruments&#10;&#10;AI-generated content may be incorrect.">
            <a:extLst>
              <a:ext uri="{FF2B5EF4-FFF2-40B4-BE49-F238E27FC236}">
                <a16:creationId xmlns:a16="http://schemas.microsoft.com/office/drawing/2014/main" id="{5A7D5F27-161E-10F4-D605-70238EDDC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48" y="569540"/>
            <a:ext cx="9747504" cy="571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27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316914-76D9-0A67-1506-2A1B6CF4E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29E0E739-AFCF-F20D-B04D-58077A958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07" y="0"/>
            <a:ext cx="10317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70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55219-B54F-7DA2-7AEC-BCC1CE335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holding flags&#10;&#10;AI-generated content may be incorrect.">
            <a:extLst>
              <a:ext uri="{FF2B5EF4-FFF2-40B4-BE49-F238E27FC236}">
                <a16:creationId xmlns:a16="http://schemas.microsoft.com/office/drawing/2014/main" id="{E6E2AF8F-9595-6300-CF74-FBD28D82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6" y="0"/>
            <a:ext cx="10799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74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599D08-A05C-802D-A2FE-5362514C8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sitting at a table playing with colorful blocks&#10;&#10;AI-generated content may be incorrect.">
            <a:extLst>
              <a:ext uri="{FF2B5EF4-FFF2-40B4-BE49-F238E27FC236}">
                <a16:creationId xmlns:a16="http://schemas.microsoft.com/office/drawing/2014/main" id="{E401FD84-59F3-3EC4-79BD-B577A33DC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08" y="918812"/>
            <a:ext cx="10812384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53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Dillamore</dc:creator>
  <cp:lastModifiedBy>Mike Dillamore</cp:lastModifiedBy>
  <cp:revision>1</cp:revision>
  <dcterms:created xsi:type="dcterms:W3CDTF">2025-04-26T16:38:55Z</dcterms:created>
  <dcterms:modified xsi:type="dcterms:W3CDTF">2025-04-26T16:44:31Z</dcterms:modified>
</cp:coreProperties>
</file>