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79" r:id="rId14"/>
    <p:sldId id="270" r:id="rId15"/>
    <p:sldId id="272" r:id="rId16"/>
    <p:sldId id="274" r:id="rId17"/>
    <p:sldId id="282" r:id="rId18"/>
    <p:sldId id="276" r:id="rId19"/>
    <p:sldId id="275" r:id="rId20"/>
    <p:sldId id="287" r:id="rId21"/>
    <p:sldId id="288" r:id="rId22"/>
    <p:sldId id="277" r:id="rId23"/>
    <p:sldId id="269" r:id="rId24"/>
    <p:sldId id="280" r:id="rId25"/>
    <p:sldId id="273" r:id="rId26"/>
    <p:sldId id="285" r:id="rId27"/>
    <p:sldId id="286" r:id="rId28"/>
    <p:sldId id="281" r:id="rId29"/>
    <p:sldId id="284" r:id="rId30"/>
    <p:sldId id="283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B4AE58-44B5-4C4B-9F3C-4FEB8E4E4E1D}" v="257" dt="2025-04-25T21:09:31.4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91" autoAdjust="0"/>
    <p:restoredTop sz="94660"/>
  </p:normalViewPr>
  <p:slideViewPr>
    <p:cSldViewPr snapToGrid="0">
      <p:cViewPr>
        <p:scale>
          <a:sx n="75" d="100"/>
          <a:sy n="75" d="100"/>
        </p:scale>
        <p:origin x="60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Jackson" userId="685a1a543d46a43d" providerId="LiveId" clId="{E4B4AE58-44B5-4C4B-9F3C-4FEB8E4E4E1D}"/>
    <pc:docChg chg="undo custSel addSld delSld modSld sldOrd modMainMaster">
      <pc:chgData name="Richard Jackson" userId="685a1a543d46a43d" providerId="LiveId" clId="{E4B4AE58-44B5-4C4B-9F3C-4FEB8E4E4E1D}" dt="2025-04-25T21:11:13.465" v="577"/>
      <pc:docMkLst>
        <pc:docMk/>
      </pc:docMkLst>
      <pc:sldChg chg="addSp delSp modSp new mod modTransition setBg setClrOvrMap">
        <pc:chgData name="Richard Jackson" userId="685a1a543d46a43d" providerId="LiveId" clId="{E4B4AE58-44B5-4C4B-9F3C-4FEB8E4E4E1D}" dt="2025-04-24T19:58:47.605" v="418"/>
        <pc:sldMkLst>
          <pc:docMk/>
          <pc:sldMk cId="387131943" sldId="256"/>
        </pc:sldMkLst>
        <pc:spChg chg="add mod">
          <ac:chgData name="Richard Jackson" userId="685a1a543d46a43d" providerId="LiveId" clId="{E4B4AE58-44B5-4C4B-9F3C-4FEB8E4E4E1D}" dt="2025-04-24T14:18:35.439" v="59" actId="14100"/>
          <ac:spMkLst>
            <pc:docMk/>
            <pc:sldMk cId="387131943" sldId="256"/>
            <ac:spMk id="6" creationId="{4EB468A1-3C33-8A69-4635-D3BD64DE1327}"/>
          </ac:spMkLst>
        </pc:spChg>
        <pc:spChg chg="add del">
          <ac:chgData name="Richard Jackson" userId="685a1a543d46a43d" providerId="LiveId" clId="{E4B4AE58-44B5-4C4B-9F3C-4FEB8E4E4E1D}" dt="2025-04-24T14:18:05.485" v="51" actId="26606"/>
          <ac:spMkLst>
            <pc:docMk/>
            <pc:sldMk cId="387131943" sldId="256"/>
            <ac:spMk id="10" creationId="{38CB19FB-7C96-4FEC-9331-E826E4E36CE4}"/>
          </ac:spMkLst>
        </pc:spChg>
        <pc:spChg chg="add">
          <ac:chgData name="Richard Jackson" userId="685a1a543d46a43d" providerId="LiveId" clId="{E4B4AE58-44B5-4C4B-9F3C-4FEB8E4E4E1D}" dt="2025-04-24T14:18:05.485" v="51" actId="26606"/>
          <ac:spMkLst>
            <pc:docMk/>
            <pc:sldMk cId="387131943" sldId="256"/>
            <ac:spMk id="22" creationId="{0671A8AE-40A1-4631-A6B8-581AFF065482}"/>
          </ac:spMkLst>
        </pc:spChg>
        <pc:spChg chg="add">
          <ac:chgData name="Richard Jackson" userId="685a1a543d46a43d" providerId="LiveId" clId="{E4B4AE58-44B5-4C4B-9F3C-4FEB8E4E4E1D}" dt="2025-04-24T14:18:05.485" v="51" actId="26606"/>
          <ac:spMkLst>
            <pc:docMk/>
            <pc:sldMk cId="387131943" sldId="256"/>
            <ac:spMk id="24" creationId="{AB58EF07-17C2-48CF-ABB0-EEF1F17CB8F0}"/>
          </ac:spMkLst>
        </pc:spChg>
        <pc:spChg chg="add">
          <ac:chgData name="Richard Jackson" userId="685a1a543d46a43d" providerId="LiveId" clId="{E4B4AE58-44B5-4C4B-9F3C-4FEB8E4E4E1D}" dt="2025-04-24T14:18:05.485" v="51" actId="26606"/>
          <ac:spMkLst>
            <pc:docMk/>
            <pc:sldMk cId="387131943" sldId="256"/>
            <ac:spMk id="26" creationId="{AF2F604E-43BE-4DC3-B983-E071523364F8}"/>
          </ac:spMkLst>
        </pc:spChg>
        <pc:spChg chg="add">
          <ac:chgData name="Richard Jackson" userId="685a1a543d46a43d" providerId="LiveId" clId="{E4B4AE58-44B5-4C4B-9F3C-4FEB8E4E4E1D}" dt="2025-04-24T14:18:05.485" v="51" actId="26606"/>
          <ac:spMkLst>
            <pc:docMk/>
            <pc:sldMk cId="387131943" sldId="256"/>
            <ac:spMk id="28" creationId="{08C9B587-E65E-4B52-B37C-ABEBB6E87928}"/>
          </ac:spMkLst>
        </pc:spChg>
        <pc:grpChg chg="add del">
          <ac:chgData name="Richard Jackson" userId="685a1a543d46a43d" providerId="LiveId" clId="{E4B4AE58-44B5-4C4B-9F3C-4FEB8E4E4E1D}" dt="2025-04-24T14:18:05.485" v="51" actId="26606"/>
          <ac:grpSpMkLst>
            <pc:docMk/>
            <pc:sldMk cId="387131943" sldId="256"/>
            <ac:grpSpMk id="12" creationId="{DF071BB7-867E-46A9-A7C2-3FCB28CB8FBD}"/>
          </ac:grpSpMkLst>
        </pc:grpChg>
        <pc:picChg chg="add del mod">
          <ac:chgData name="Richard Jackson" userId="685a1a543d46a43d" providerId="LiveId" clId="{E4B4AE58-44B5-4C4B-9F3C-4FEB8E4E4E1D}" dt="2025-04-24T14:14:06.477" v="5" actId="478"/>
          <ac:picMkLst>
            <pc:docMk/>
            <pc:sldMk cId="387131943" sldId="256"/>
            <ac:picMk id="3" creationId="{0F3213B1-DB28-0570-4CC6-C8D96074FF12}"/>
          </ac:picMkLst>
        </pc:picChg>
        <pc:picChg chg="add mod">
          <ac:chgData name="Richard Jackson" userId="685a1a543d46a43d" providerId="LiveId" clId="{E4B4AE58-44B5-4C4B-9F3C-4FEB8E4E4E1D}" dt="2025-04-24T14:18:05.485" v="51" actId="26606"/>
          <ac:picMkLst>
            <pc:docMk/>
            <pc:sldMk cId="387131943" sldId="256"/>
            <ac:picMk id="5" creationId="{299511E6-71FB-348A-3722-FCEE09B7BD09}"/>
          </ac:picMkLst>
        </pc:picChg>
      </pc:sldChg>
      <pc:sldChg chg="addSp modSp new del mod">
        <pc:chgData name="Richard Jackson" userId="685a1a543d46a43d" providerId="LiveId" clId="{E4B4AE58-44B5-4C4B-9F3C-4FEB8E4E4E1D}" dt="2025-04-24T14:18:18.236" v="55" actId="47"/>
        <pc:sldMkLst>
          <pc:docMk/>
          <pc:sldMk cId="247137159" sldId="257"/>
        </pc:sldMkLst>
        <pc:spChg chg="add mod">
          <ac:chgData name="Richard Jackson" userId="685a1a543d46a43d" providerId="LiveId" clId="{E4B4AE58-44B5-4C4B-9F3C-4FEB8E4E4E1D}" dt="2025-04-24T14:17:31.516" v="49" actId="1076"/>
          <ac:spMkLst>
            <pc:docMk/>
            <pc:sldMk cId="247137159" sldId="257"/>
            <ac:spMk id="2" creationId="{F3D971C0-B244-6CF4-94E0-F9FDE3DC4543}"/>
          </ac:spMkLst>
        </pc:spChg>
      </pc:sldChg>
      <pc:sldChg chg="addSp modSp new mod modTransition setBg setClrOvrMap">
        <pc:chgData name="Richard Jackson" userId="685a1a543d46a43d" providerId="LiveId" clId="{E4B4AE58-44B5-4C4B-9F3C-4FEB8E4E4E1D}" dt="2025-04-25T20:50:44.436" v="524"/>
        <pc:sldMkLst>
          <pc:docMk/>
          <pc:sldMk cId="3293376751" sldId="257"/>
        </pc:sldMkLst>
        <pc:spChg chg="add mod">
          <ac:chgData name="Richard Jackson" userId="685a1a543d46a43d" providerId="LiveId" clId="{E4B4AE58-44B5-4C4B-9F3C-4FEB8E4E4E1D}" dt="2025-04-24T14:20:37.551" v="85" actId="26606"/>
          <ac:spMkLst>
            <pc:docMk/>
            <pc:sldMk cId="3293376751" sldId="257"/>
            <ac:spMk id="4" creationId="{2DE4D85D-5531-7B94-DEA4-F0C4915CC83C}"/>
          </ac:spMkLst>
        </pc:spChg>
        <pc:spChg chg="add">
          <ac:chgData name="Richard Jackson" userId="685a1a543d46a43d" providerId="LiveId" clId="{E4B4AE58-44B5-4C4B-9F3C-4FEB8E4E4E1D}" dt="2025-04-24T14:20:37.551" v="85" actId="26606"/>
          <ac:spMkLst>
            <pc:docMk/>
            <pc:sldMk cId="3293376751" sldId="257"/>
            <ac:spMk id="9" creationId="{5A59F003-E00A-43F9-91DC-CC54E3B87466}"/>
          </ac:spMkLst>
        </pc:spChg>
        <pc:spChg chg="add">
          <ac:chgData name="Richard Jackson" userId="685a1a543d46a43d" providerId="LiveId" clId="{E4B4AE58-44B5-4C4B-9F3C-4FEB8E4E4E1D}" dt="2025-04-24T14:20:37.551" v="85" actId="26606"/>
          <ac:spMkLst>
            <pc:docMk/>
            <pc:sldMk cId="3293376751" sldId="257"/>
            <ac:spMk id="11" creationId="{D74A4382-E3AD-430A-9A1F-DFA3E0E77A7D}"/>
          </ac:spMkLst>
        </pc:spChg>
        <pc:spChg chg="add">
          <ac:chgData name="Richard Jackson" userId="685a1a543d46a43d" providerId="LiveId" clId="{E4B4AE58-44B5-4C4B-9F3C-4FEB8E4E4E1D}" dt="2025-04-24T14:20:37.551" v="85" actId="26606"/>
          <ac:spMkLst>
            <pc:docMk/>
            <pc:sldMk cId="3293376751" sldId="257"/>
            <ac:spMk id="13" creationId="{79F40191-0F44-4FD1-82CC-ACB507C14BE6}"/>
          </ac:spMkLst>
        </pc:spChg>
        <pc:picChg chg="add mod">
          <ac:chgData name="Richard Jackson" userId="685a1a543d46a43d" providerId="LiveId" clId="{E4B4AE58-44B5-4C4B-9F3C-4FEB8E4E4E1D}" dt="2025-04-24T14:20:37.551" v="85" actId="26606"/>
          <ac:picMkLst>
            <pc:docMk/>
            <pc:sldMk cId="3293376751" sldId="257"/>
            <ac:picMk id="3" creationId="{65FBA7BE-CB0A-0106-3A18-EB319CD81F21}"/>
          </ac:picMkLst>
        </pc:picChg>
      </pc:sldChg>
      <pc:sldChg chg="add del">
        <pc:chgData name="Richard Jackson" userId="685a1a543d46a43d" providerId="LiveId" clId="{E4B4AE58-44B5-4C4B-9F3C-4FEB8E4E4E1D}" dt="2025-04-24T14:21:18.301" v="87" actId="47"/>
        <pc:sldMkLst>
          <pc:docMk/>
          <pc:sldMk cId="1672971636" sldId="258"/>
        </pc:sldMkLst>
      </pc:sldChg>
      <pc:sldChg chg="addSp modSp new del mod setBg">
        <pc:chgData name="Richard Jackson" userId="685a1a543d46a43d" providerId="LiveId" clId="{E4B4AE58-44B5-4C4B-9F3C-4FEB8E4E4E1D}" dt="2025-04-24T14:24:03.892" v="93" actId="47"/>
        <pc:sldMkLst>
          <pc:docMk/>
          <pc:sldMk cId="3598164589" sldId="258"/>
        </pc:sldMkLst>
        <pc:spChg chg="add">
          <ac:chgData name="Richard Jackson" userId="685a1a543d46a43d" providerId="LiveId" clId="{E4B4AE58-44B5-4C4B-9F3C-4FEB8E4E4E1D}" dt="2025-04-24T14:23:24.077" v="92" actId="26606"/>
          <ac:spMkLst>
            <pc:docMk/>
            <pc:sldMk cId="3598164589" sldId="258"/>
            <ac:spMk id="8" creationId="{42A4FC2C-047E-45A5-965D-8E1E3BF09BC6}"/>
          </ac:spMkLst>
        </pc:spChg>
        <pc:picChg chg="add mod">
          <ac:chgData name="Richard Jackson" userId="685a1a543d46a43d" providerId="LiveId" clId="{E4B4AE58-44B5-4C4B-9F3C-4FEB8E4E4E1D}" dt="2025-04-24T14:23:24.077" v="92" actId="26606"/>
          <ac:picMkLst>
            <pc:docMk/>
            <pc:sldMk cId="3598164589" sldId="258"/>
            <ac:picMk id="3" creationId="{60C1E1D7-7ED9-205A-9D7A-427352C61ED4}"/>
          </ac:picMkLst>
        </pc:picChg>
      </pc:sldChg>
      <pc:sldChg chg="addSp delSp modSp new mod ord modTransition setBg">
        <pc:chgData name="Richard Jackson" userId="685a1a543d46a43d" providerId="LiveId" clId="{E4B4AE58-44B5-4C4B-9F3C-4FEB8E4E4E1D}" dt="2025-04-24T20:17:34.091" v="512"/>
        <pc:sldMkLst>
          <pc:docMk/>
          <pc:sldMk cId="3664409141" sldId="258"/>
        </pc:sldMkLst>
        <pc:spChg chg="add del mod">
          <ac:chgData name="Richard Jackson" userId="685a1a543d46a43d" providerId="LiveId" clId="{E4B4AE58-44B5-4C4B-9F3C-4FEB8E4E4E1D}" dt="2025-04-24T14:37:00.375" v="183" actId="478"/>
          <ac:spMkLst>
            <pc:docMk/>
            <pc:sldMk cId="3664409141" sldId="258"/>
            <ac:spMk id="7" creationId="{C99DFAA9-DFFF-A5DD-0233-FD657A5F99DB}"/>
          </ac:spMkLst>
        </pc:spChg>
        <pc:spChg chg="add del">
          <ac:chgData name="Richard Jackson" userId="685a1a543d46a43d" providerId="LiveId" clId="{E4B4AE58-44B5-4C4B-9F3C-4FEB8E4E4E1D}" dt="2025-04-24T14:33:49.788" v="122" actId="26606"/>
          <ac:spMkLst>
            <pc:docMk/>
            <pc:sldMk cId="3664409141" sldId="258"/>
            <ac:spMk id="8" creationId="{42A4FC2C-047E-45A5-965D-8E1E3BF09BC6}"/>
          </ac:spMkLst>
        </pc:spChg>
        <pc:picChg chg="add del mod">
          <ac:chgData name="Richard Jackson" userId="685a1a543d46a43d" providerId="LiveId" clId="{E4B4AE58-44B5-4C4B-9F3C-4FEB8E4E4E1D}" dt="2025-04-24T14:34:40.614" v="132" actId="1076"/>
          <ac:picMkLst>
            <pc:docMk/>
            <pc:sldMk cId="3664409141" sldId="258"/>
            <ac:picMk id="3" creationId="{BA9425A8-C1E4-A52E-C6A4-99AF98F16D3E}"/>
          </ac:picMkLst>
        </pc:picChg>
        <pc:picChg chg="add mod">
          <ac:chgData name="Richard Jackson" userId="685a1a543d46a43d" providerId="LiveId" clId="{E4B4AE58-44B5-4C4B-9F3C-4FEB8E4E4E1D}" dt="2025-04-24T14:33:49.788" v="122" actId="26606"/>
          <ac:picMkLst>
            <pc:docMk/>
            <pc:sldMk cId="3664409141" sldId="258"/>
            <ac:picMk id="5" creationId="{8308F99B-8EB7-ECB5-613B-2F3550A7BF42}"/>
          </ac:picMkLst>
        </pc:picChg>
        <pc:picChg chg="add mod">
          <ac:chgData name="Richard Jackson" userId="685a1a543d46a43d" providerId="LiveId" clId="{E4B4AE58-44B5-4C4B-9F3C-4FEB8E4E4E1D}" dt="2025-04-24T14:34:31.099" v="130" actId="1076"/>
          <ac:picMkLst>
            <pc:docMk/>
            <pc:sldMk cId="3664409141" sldId="258"/>
            <ac:picMk id="6" creationId="{585A172A-B34A-6D6C-CE6A-8454F7D38B11}"/>
          </ac:picMkLst>
        </pc:picChg>
      </pc:sldChg>
      <pc:sldChg chg="addSp delSp modSp new mod modTransition setBg">
        <pc:chgData name="Richard Jackson" userId="685a1a543d46a43d" providerId="LiveId" clId="{E4B4AE58-44B5-4C4B-9F3C-4FEB8E4E4E1D}" dt="2025-04-24T20:02:09.328" v="430"/>
        <pc:sldMkLst>
          <pc:docMk/>
          <pc:sldMk cId="429351686" sldId="259"/>
        </pc:sldMkLst>
        <pc:spChg chg="add">
          <ac:chgData name="Richard Jackson" userId="685a1a543d46a43d" providerId="LiveId" clId="{E4B4AE58-44B5-4C4B-9F3C-4FEB8E4E4E1D}" dt="2025-04-24T14:40:10.493" v="189" actId="26606"/>
          <ac:spMkLst>
            <pc:docMk/>
            <pc:sldMk cId="429351686" sldId="259"/>
            <ac:spMk id="1031" creationId="{42A4FC2C-047E-45A5-965D-8E1E3BF09BC6}"/>
          </ac:spMkLst>
        </pc:spChg>
        <pc:picChg chg="add del mod">
          <ac:chgData name="Richard Jackson" userId="685a1a543d46a43d" providerId="LiveId" clId="{E4B4AE58-44B5-4C4B-9F3C-4FEB8E4E4E1D}" dt="2025-04-24T14:40:02.028" v="187" actId="478"/>
          <ac:picMkLst>
            <pc:docMk/>
            <pc:sldMk cId="429351686" sldId="259"/>
            <ac:picMk id="3" creationId="{530EA825-516B-D8BD-FB38-AAC46782B798}"/>
          </ac:picMkLst>
        </pc:picChg>
        <pc:picChg chg="add mod">
          <ac:chgData name="Richard Jackson" userId="685a1a543d46a43d" providerId="LiveId" clId="{E4B4AE58-44B5-4C4B-9F3C-4FEB8E4E4E1D}" dt="2025-04-24T14:40:10.493" v="189" actId="26606"/>
          <ac:picMkLst>
            <pc:docMk/>
            <pc:sldMk cId="429351686" sldId="259"/>
            <ac:picMk id="1026" creationId="{AC5CE006-3FE9-8D9E-90B7-ABCD0332AB88}"/>
          </ac:picMkLst>
        </pc:picChg>
      </pc:sldChg>
      <pc:sldChg chg="delSp add del mod">
        <pc:chgData name="Richard Jackson" userId="685a1a543d46a43d" providerId="LiveId" clId="{E4B4AE58-44B5-4C4B-9F3C-4FEB8E4E4E1D}" dt="2025-04-24T14:34:56.277" v="133" actId="47"/>
        <pc:sldMkLst>
          <pc:docMk/>
          <pc:sldMk cId="3650477153" sldId="260"/>
        </pc:sldMkLst>
        <pc:picChg chg="del">
          <ac:chgData name="Richard Jackson" userId="685a1a543d46a43d" providerId="LiveId" clId="{E4B4AE58-44B5-4C4B-9F3C-4FEB8E4E4E1D}" dt="2025-04-24T14:32:36.524" v="114" actId="478"/>
          <ac:picMkLst>
            <pc:docMk/>
            <pc:sldMk cId="3650477153" sldId="260"/>
            <ac:picMk id="3" creationId="{5C3C047A-F0BF-8C79-386E-8B367910AEED}"/>
          </ac:picMkLst>
        </pc:picChg>
      </pc:sldChg>
      <pc:sldChg chg="addSp delSp modSp add mod modTransition">
        <pc:chgData name="Richard Jackson" userId="685a1a543d46a43d" providerId="LiveId" clId="{E4B4AE58-44B5-4C4B-9F3C-4FEB8E4E4E1D}" dt="2025-04-25T20:51:43.173" v="528"/>
        <pc:sldMkLst>
          <pc:docMk/>
          <pc:sldMk cId="326699537" sldId="261"/>
        </pc:sldMkLst>
        <pc:spChg chg="add mod">
          <ac:chgData name="Richard Jackson" userId="685a1a543d46a43d" providerId="LiveId" clId="{E4B4AE58-44B5-4C4B-9F3C-4FEB8E4E4E1D}" dt="2025-04-24T14:35:55.340" v="156" actId="1076"/>
          <ac:spMkLst>
            <pc:docMk/>
            <pc:sldMk cId="326699537" sldId="261"/>
            <ac:spMk id="2" creationId="{4B4665E8-347C-AF2D-42DD-7BF9EE40C3FF}"/>
          </ac:spMkLst>
        </pc:spChg>
        <pc:spChg chg="add mod">
          <ac:chgData name="Richard Jackson" userId="685a1a543d46a43d" providerId="LiveId" clId="{E4B4AE58-44B5-4C4B-9F3C-4FEB8E4E4E1D}" dt="2025-04-24T14:36:53.106" v="182" actId="1076"/>
          <ac:spMkLst>
            <pc:docMk/>
            <pc:sldMk cId="326699537" sldId="261"/>
            <ac:spMk id="4" creationId="{7B37E5AA-AC80-9FD3-C636-7B761A525EC9}"/>
          </ac:spMkLst>
        </pc:spChg>
        <pc:picChg chg="del">
          <ac:chgData name="Richard Jackson" userId="685a1a543d46a43d" providerId="LiveId" clId="{E4B4AE58-44B5-4C4B-9F3C-4FEB8E4E4E1D}" dt="2025-04-24T14:34:02.460" v="124" actId="478"/>
          <ac:picMkLst>
            <pc:docMk/>
            <pc:sldMk cId="326699537" sldId="261"/>
            <ac:picMk id="3" creationId="{92B4D011-4AEC-8B5C-918B-A7C98D99FDF2}"/>
          </ac:picMkLst>
        </pc:picChg>
        <pc:picChg chg="del">
          <ac:chgData name="Richard Jackson" userId="685a1a543d46a43d" providerId="LiveId" clId="{E4B4AE58-44B5-4C4B-9F3C-4FEB8E4E4E1D}" dt="2025-04-24T14:34:05.119" v="125" actId="478"/>
          <ac:picMkLst>
            <pc:docMk/>
            <pc:sldMk cId="326699537" sldId="261"/>
            <ac:picMk id="6" creationId="{8407AE8C-0087-65FA-39D0-7E98730F33E7}"/>
          </ac:picMkLst>
        </pc:picChg>
      </pc:sldChg>
      <pc:sldChg chg="modSp add modTransition">
        <pc:chgData name="Richard Jackson" userId="685a1a543d46a43d" providerId="LiveId" clId="{E4B4AE58-44B5-4C4B-9F3C-4FEB8E4E4E1D}" dt="2025-04-25T21:09:31.496" v="575"/>
        <pc:sldMkLst>
          <pc:docMk/>
          <pc:sldMk cId="3354945383" sldId="262"/>
        </pc:sldMkLst>
        <pc:picChg chg="mod">
          <ac:chgData name="Richard Jackson" userId="685a1a543d46a43d" providerId="LiveId" clId="{E4B4AE58-44B5-4C4B-9F3C-4FEB8E4E4E1D}" dt="2025-04-24T14:42:18.533" v="207" actId="1076"/>
          <ac:picMkLst>
            <pc:docMk/>
            <pc:sldMk cId="3354945383" sldId="262"/>
            <ac:picMk id="1026" creationId="{E02D3B3E-D8EA-D2C8-93D7-38FF1D5CF8B7}"/>
          </ac:picMkLst>
        </pc:picChg>
      </pc:sldChg>
      <pc:sldChg chg="addSp delSp modSp new mod modTransition setBg">
        <pc:chgData name="Richard Jackson" userId="685a1a543d46a43d" providerId="LiveId" clId="{E4B4AE58-44B5-4C4B-9F3C-4FEB8E4E4E1D}" dt="2025-04-25T21:09:28.605" v="573"/>
        <pc:sldMkLst>
          <pc:docMk/>
          <pc:sldMk cId="1950052505" sldId="263"/>
        </pc:sldMkLst>
        <pc:spChg chg="add del">
          <ac:chgData name="Richard Jackson" userId="685a1a543d46a43d" providerId="LiveId" clId="{E4B4AE58-44B5-4C4B-9F3C-4FEB8E4E4E1D}" dt="2025-04-24T14:46:22.113" v="218" actId="26606"/>
          <ac:spMkLst>
            <pc:docMk/>
            <pc:sldMk cId="1950052505" sldId="263"/>
            <ac:spMk id="10" creationId="{38CB19FB-7C96-4FEC-9331-E826E4E36CE4}"/>
          </ac:spMkLst>
        </pc:spChg>
        <pc:spChg chg="add">
          <ac:chgData name="Richard Jackson" userId="685a1a543d46a43d" providerId="LiveId" clId="{E4B4AE58-44B5-4C4B-9F3C-4FEB8E4E4E1D}" dt="2025-04-24T14:46:22.113" v="218" actId="26606"/>
          <ac:spMkLst>
            <pc:docMk/>
            <pc:sldMk cId="1950052505" sldId="263"/>
            <ac:spMk id="22" creationId="{38CB19FB-7C96-4FEC-9331-E826E4E36CE4}"/>
          </ac:spMkLst>
        </pc:spChg>
        <pc:grpChg chg="add del">
          <ac:chgData name="Richard Jackson" userId="685a1a543d46a43d" providerId="LiveId" clId="{E4B4AE58-44B5-4C4B-9F3C-4FEB8E4E4E1D}" dt="2025-04-24T14:46:22.113" v="218" actId="26606"/>
          <ac:grpSpMkLst>
            <pc:docMk/>
            <pc:sldMk cId="1950052505" sldId="263"/>
            <ac:grpSpMk id="12" creationId="{DF071BB7-867E-46A9-A7C2-3FCB28CB8FBD}"/>
          </ac:grpSpMkLst>
        </pc:grpChg>
        <pc:grpChg chg="add">
          <ac:chgData name="Richard Jackson" userId="685a1a543d46a43d" providerId="LiveId" clId="{E4B4AE58-44B5-4C4B-9F3C-4FEB8E4E4E1D}" dt="2025-04-24T14:46:22.113" v="218" actId="26606"/>
          <ac:grpSpMkLst>
            <pc:docMk/>
            <pc:sldMk cId="1950052505" sldId="263"/>
            <ac:grpSpMk id="24" creationId="{DF071BB7-867E-46A9-A7C2-3FCB28CB8FBD}"/>
          </ac:grpSpMkLst>
        </pc:grpChg>
        <pc:picChg chg="add del mod">
          <ac:chgData name="Richard Jackson" userId="685a1a543d46a43d" providerId="LiveId" clId="{E4B4AE58-44B5-4C4B-9F3C-4FEB8E4E4E1D}" dt="2025-04-24T14:45:18.131" v="212" actId="478"/>
          <ac:picMkLst>
            <pc:docMk/>
            <pc:sldMk cId="1950052505" sldId="263"/>
            <ac:picMk id="3" creationId="{A6C85846-704A-3760-E406-BDC5698DB4CC}"/>
          </ac:picMkLst>
        </pc:picChg>
        <pc:picChg chg="add mod">
          <ac:chgData name="Richard Jackson" userId="685a1a543d46a43d" providerId="LiveId" clId="{E4B4AE58-44B5-4C4B-9F3C-4FEB8E4E4E1D}" dt="2025-04-24T14:46:24.586" v="219" actId="1076"/>
          <ac:picMkLst>
            <pc:docMk/>
            <pc:sldMk cId="1950052505" sldId="263"/>
            <ac:picMk id="5" creationId="{35B6561E-85E0-073D-70E9-B551E977B269}"/>
          </ac:picMkLst>
        </pc:picChg>
      </pc:sldChg>
      <pc:sldChg chg="addSp delSp modSp new mod modTransition setBg">
        <pc:chgData name="Richard Jackson" userId="685a1a543d46a43d" providerId="LiveId" clId="{E4B4AE58-44B5-4C4B-9F3C-4FEB8E4E4E1D}" dt="2025-04-25T21:07:09.745" v="565"/>
        <pc:sldMkLst>
          <pc:docMk/>
          <pc:sldMk cId="3991699442" sldId="264"/>
        </pc:sldMkLst>
        <pc:spChg chg="add del">
          <ac:chgData name="Richard Jackson" userId="685a1a543d46a43d" providerId="LiveId" clId="{E4B4AE58-44B5-4C4B-9F3C-4FEB8E4E4E1D}" dt="2025-04-24T14:48:35.283" v="225" actId="26606"/>
          <ac:spMkLst>
            <pc:docMk/>
            <pc:sldMk cId="3991699442" sldId="264"/>
            <ac:spMk id="8" creationId="{42A4FC2C-047E-45A5-965D-8E1E3BF09BC6}"/>
          </ac:spMkLst>
        </pc:spChg>
        <pc:spChg chg="add">
          <ac:chgData name="Richard Jackson" userId="685a1a543d46a43d" providerId="LiveId" clId="{E4B4AE58-44B5-4C4B-9F3C-4FEB8E4E4E1D}" dt="2025-04-24T14:48:35.312" v="226" actId="26606"/>
          <ac:spMkLst>
            <pc:docMk/>
            <pc:sldMk cId="3991699442" sldId="264"/>
            <ac:spMk id="15" creationId="{8B089790-F4B6-46A7-BB28-7B74A9A9EFDC}"/>
          </ac:spMkLst>
        </pc:spChg>
        <pc:grpChg chg="add">
          <ac:chgData name="Richard Jackson" userId="685a1a543d46a43d" providerId="LiveId" clId="{E4B4AE58-44B5-4C4B-9F3C-4FEB8E4E4E1D}" dt="2025-04-24T14:48:35.312" v="226" actId="26606"/>
          <ac:grpSpMkLst>
            <pc:docMk/>
            <pc:sldMk cId="3991699442" sldId="264"/>
            <ac:grpSpMk id="10" creationId="{9DE3F54D-33BC-4382-A2AB-5E002F0F1166}"/>
          </ac:grpSpMkLst>
        </pc:grpChg>
        <pc:picChg chg="add mod">
          <ac:chgData name="Richard Jackson" userId="685a1a543d46a43d" providerId="LiveId" clId="{E4B4AE58-44B5-4C4B-9F3C-4FEB8E4E4E1D}" dt="2025-04-24T14:48:35.312" v="226" actId="26606"/>
          <ac:picMkLst>
            <pc:docMk/>
            <pc:sldMk cId="3991699442" sldId="264"/>
            <ac:picMk id="3" creationId="{1BDAB305-EFB7-1642-87CE-0FA59AF4023D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5T07:39:06.092" v="520"/>
        <pc:sldMkLst>
          <pc:docMk/>
          <pc:sldMk cId="1383386606" sldId="265"/>
        </pc:sldMkLst>
        <pc:spChg chg="add">
          <ac:chgData name="Richard Jackson" userId="685a1a543d46a43d" providerId="LiveId" clId="{E4B4AE58-44B5-4C4B-9F3C-4FEB8E4E4E1D}" dt="2025-04-24T14:50:40.837" v="236" actId="26606"/>
          <ac:spMkLst>
            <pc:docMk/>
            <pc:sldMk cId="1383386606" sldId="265"/>
            <ac:spMk id="10" creationId="{38CB19FB-7C96-4FEC-9331-E826E4E36CE4}"/>
          </ac:spMkLst>
        </pc:spChg>
        <pc:grpChg chg="add">
          <ac:chgData name="Richard Jackson" userId="685a1a543d46a43d" providerId="LiveId" clId="{E4B4AE58-44B5-4C4B-9F3C-4FEB8E4E4E1D}" dt="2025-04-24T14:50:40.837" v="236" actId="26606"/>
          <ac:grpSpMkLst>
            <pc:docMk/>
            <pc:sldMk cId="1383386606" sldId="265"/>
            <ac:grpSpMk id="12" creationId="{DF071BB7-867E-46A9-A7C2-3FCB28CB8FBD}"/>
          </ac:grpSpMkLst>
        </pc:grpChg>
        <pc:picChg chg="add mod">
          <ac:chgData name="Richard Jackson" userId="685a1a543d46a43d" providerId="LiveId" clId="{E4B4AE58-44B5-4C4B-9F3C-4FEB8E4E4E1D}" dt="2025-04-24T14:50:24.464" v="232"/>
          <ac:picMkLst>
            <pc:docMk/>
            <pc:sldMk cId="1383386606" sldId="265"/>
            <ac:picMk id="3" creationId="{DF5E25AF-8F25-E684-6488-18FD17C20383}"/>
          </ac:picMkLst>
        </pc:picChg>
        <pc:picChg chg="add mod">
          <ac:chgData name="Richard Jackson" userId="685a1a543d46a43d" providerId="LiveId" clId="{E4B4AE58-44B5-4C4B-9F3C-4FEB8E4E4E1D}" dt="2025-04-24T14:50:40.837" v="236" actId="26606"/>
          <ac:picMkLst>
            <pc:docMk/>
            <pc:sldMk cId="1383386606" sldId="265"/>
            <ac:picMk id="5" creationId="{18D863DE-C01F-9E21-256B-F7AF2CFC11DC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5T07:39:06.092" v="520"/>
        <pc:sldMkLst>
          <pc:docMk/>
          <pc:sldMk cId="4118553498" sldId="266"/>
        </pc:sldMkLst>
        <pc:spChg chg="add">
          <ac:chgData name="Richard Jackson" userId="685a1a543d46a43d" providerId="LiveId" clId="{E4B4AE58-44B5-4C4B-9F3C-4FEB8E4E4E1D}" dt="2025-04-24T14:51:58.919" v="241" actId="26606"/>
          <ac:spMkLst>
            <pc:docMk/>
            <pc:sldMk cId="4118553498" sldId="266"/>
            <ac:spMk id="8" creationId="{38CB19FB-7C96-4FEC-9331-E826E4E36CE4}"/>
          </ac:spMkLst>
        </pc:spChg>
        <pc:grpChg chg="add">
          <ac:chgData name="Richard Jackson" userId="685a1a543d46a43d" providerId="LiveId" clId="{E4B4AE58-44B5-4C4B-9F3C-4FEB8E4E4E1D}" dt="2025-04-24T14:51:58.919" v="241" actId="26606"/>
          <ac:grpSpMkLst>
            <pc:docMk/>
            <pc:sldMk cId="4118553498" sldId="266"/>
            <ac:grpSpMk id="10" creationId="{DF071BB7-867E-46A9-A7C2-3FCB28CB8FBD}"/>
          </ac:grpSpMkLst>
        </pc:grpChg>
        <pc:picChg chg="add mod">
          <ac:chgData name="Richard Jackson" userId="685a1a543d46a43d" providerId="LiveId" clId="{E4B4AE58-44B5-4C4B-9F3C-4FEB8E4E4E1D}" dt="2025-04-24T14:52:07.284" v="242" actId="1076"/>
          <ac:picMkLst>
            <pc:docMk/>
            <pc:sldMk cId="4118553498" sldId="266"/>
            <ac:picMk id="3" creationId="{E6397AB5-C60B-67A1-975F-BF993AE8E30C}"/>
          </ac:picMkLst>
        </pc:picChg>
      </pc:sldChg>
      <pc:sldChg chg="addSp delSp modSp new mod modTransition setBg">
        <pc:chgData name="Richard Jackson" userId="685a1a543d46a43d" providerId="LiveId" clId="{E4B4AE58-44B5-4C4B-9F3C-4FEB8E4E4E1D}" dt="2025-04-25T07:39:06.092" v="520"/>
        <pc:sldMkLst>
          <pc:docMk/>
          <pc:sldMk cId="4197596490" sldId="267"/>
        </pc:sldMkLst>
        <pc:picChg chg="add del mod">
          <ac:chgData name="Richard Jackson" userId="685a1a543d46a43d" providerId="LiveId" clId="{E4B4AE58-44B5-4C4B-9F3C-4FEB8E4E4E1D}" dt="2025-04-24T15:04:19.859" v="248" actId="478"/>
          <ac:picMkLst>
            <pc:docMk/>
            <pc:sldMk cId="4197596490" sldId="267"/>
            <ac:picMk id="3" creationId="{40825BE6-E469-DFC3-2040-508F3240C7B9}"/>
          </ac:picMkLst>
        </pc:picChg>
        <pc:picChg chg="add mod">
          <ac:chgData name="Richard Jackson" userId="685a1a543d46a43d" providerId="LiveId" clId="{E4B4AE58-44B5-4C4B-9F3C-4FEB8E4E4E1D}" dt="2025-04-24T15:04:24.484" v="252" actId="26606"/>
          <ac:picMkLst>
            <pc:docMk/>
            <pc:sldMk cId="4197596490" sldId="267"/>
            <ac:picMk id="5" creationId="{BA603CBA-B50C-C20A-451F-E7B27947075A}"/>
          </ac:picMkLst>
        </pc:picChg>
      </pc:sldChg>
      <pc:sldChg chg="addSp modSp new del mod modTransition setBg">
        <pc:chgData name="Richard Jackson" userId="685a1a543d46a43d" providerId="LiveId" clId="{E4B4AE58-44B5-4C4B-9F3C-4FEB8E4E4E1D}" dt="2025-04-25T07:38:11.751" v="518" actId="47"/>
        <pc:sldMkLst>
          <pc:docMk/>
          <pc:sldMk cId="2160523987" sldId="268"/>
        </pc:sldMkLst>
        <pc:picChg chg="add mod">
          <ac:chgData name="Richard Jackson" userId="685a1a543d46a43d" providerId="LiveId" clId="{E4B4AE58-44B5-4C4B-9F3C-4FEB8E4E4E1D}" dt="2025-04-24T15:05:47.126" v="257" actId="26606"/>
          <ac:picMkLst>
            <pc:docMk/>
            <pc:sldMk cId="2160523987" sldId="268"/>
            <ac:picMk id="3" creationId="{E85BBDAF-E60B-ADE6-C789-4F245367C869}"/>
          </ac:picMkLst>
        </pc:picChg>
      </pc:sldChg>
      <pc:sldChg chg="addSp delSp modSp new mod modTransition setBg">
        <pc:chgData name="Richard Jackson" userId="685a1a543d46a43d" providerId="LiveId" clId="{E4B4AE58-44B5-4C4B-9F3C-4FEB8E4E4E1D}" dt="2025-04-24T19:50:25.877" v="410"/>
        <pc:sldMkLst>
          <pc:docMk/>
          <pc:sldMk cId="4190619631" sldId="269"/>
        </pc:sldMkLst>
        <pc:spChg chg="add del">
          <ac:chgData name="Richard Jackson" userId="685a1a543d46a43d" providerId="LiveId" clId="{E4B4AE58-44B5-4C4B-9F3C-4FEB8E4E4E1D}" dt="2025-04-24T15:07:09.300" v="266" actId="26606"/>
          <ac:spMkLst>
            <pc:docMk/>
            <pc:sldMk cId="4190619631" sldId="269"/>
            <ac:spMk id="8" creationId="{38CB19FB-7C96-4FEC-9331-E826E4E36CE4}"/>
          </ac:spMkLst>
        </pc:spChg>
        <pc:spChg chg="add del">
          <ac:chgData name="Richard Jackson" userId="685a1a543d46a43d" providerId="LiveId" clId="{E4B4AE58-44B5-4C4B-9F3C-4FEB8E4E4E1D}" dt="2025-04-24T15:07:09.269" v="265" actId="26606"/>
          <ac:spMkLst>
            <pc:docMk/>
            <pc:sldMk cId="4190619631" sldId="269"/>
            <ac:spMk id="20" creationId="{11B2B030-4738-4359-9E46-144B7C8BFF8B}"/>
          </ac:spMkLst>
        </pc:spChg>
        <pc:spChg chg="add del">
          <ac:chgData name="Richard Jackson" userId="685a1a543d46a43d" providerId="LiveId" clId="{E4B4AE58-44B5-4C4B-9F3C-4FEB8E4E4E1D}" dt="2025-04-24T15:07:09.269" v="265" actId="26606"/>
          <ac:spMkLst>
            <pc:docMk/>
            <pc:sldMk cId="4190619631" sldId="269"/>
            <ac:spMk id="22" creationId="{E722B2DD-E14D-4972-9D98-5D6E61B1B2D2}"/>
          </ac:spMkLst>
        </pc:spChg>
        <pc:spChg chg="add">
          <ac:chgData name="Richard Jackson" userId="685a1a543d46a43d" providerId="LiveId" clId="{E4B4AE58-44B5-4C4B-9F3C-4FEB8E4E4E1D}" dt="2025-04-24T15:07:09.300" v="266" actId="26606"/>
          <ac:spMkLst>
            <pc:docMk/>
            <pc:sldMk cId="4190619631" sldId="269"/>
            <ac:spMk id="28" creationId="{38CB19FB-7C96-4FEC-9331-E826E4E36CE4}"/>
          </ac:spMkLst>
        </pc:spChg>
        <pc:grpChg chg="add del">
          <ac:chgData name="Richard Jackson" userId="685a1a543d46a43d" providerId="LiveId" clId="{E4B4AE58-44B5-4C4B-9F3C-4FEB8E4E4E1D}" dt="2025-04-24T15:07:09.300" v="266" actId="26606"/>
          <ac:grpSpMkLst>
            <pc:docMk/>
            <pc:sldMk cId="4190619631" sldId="269"/>
            <ac:grpSpMk id="10" creationId="{DF071BB7-867E-46A9-A7C2-3FCB28CB8FBD}"/>
          </ac:grpSpMkLst>
        </pc:grpChg>
        <pc:grpChg chg="add">
          <ac:chgData name="Richard Jackson" userId="685a1a543d46a43d" providerId="LiveId" clId="{E4B4AE58-44B5-4C4B-9F3C-4FEB8E4E4E1D}" dt="2025-04-24T15:07:09.300" v="266" actId="26606"/>
          <ac:grpSpMkLst>
            <pc:docMk/>
            <pc:sldMk cId="4190619631" sldId="269"/>
            <ac:grpSpMk id="29" creationId="{DF071BB7-867E-46A9-A7C2-3FCB28CB8FBD}"/>
          </ac:grpSpMkLst>
        </pc:grpChg>
        <pc:picChg chg="add mod">
          <ac:chgData name="Richard Jackson" userId="685a1a543d46a43d" providerId="LiveId" clId="{E4B4AE58-44B5-4C4B-9F3C-4FEB8E4E4E1D}" dt="2025-04-24T15:07:14.581" v="267" actId="1076"/>
          <ac:picMkLst>
            <pc:docMk/>
            <pc:sldMk cId="4190619631" sldId="269"/>
            <ac:picMk id="3" creationId="{EAE3421C-2B78-EAA8-DAFB-22A25AAE482A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5T07:39:06.092" v="520"/>
        <pc:sldMkLst>
          <pc:docMk/>
          <pc:sldMk cId="3131124514" sldId="270"/>
        </pc:sldMkLst>
        <pc:spChg chg="add">
          <ac:chgData name="Richard Jackson" userId="685a1a543d46a43d" providerId="LiveId" clId="{E4B4AE58-44B5-4C4B-9F3C-4FEB8E4E4E1D}" dt="2025-04-24T15:07:57.254" v="272" actId="26606"/>
          <ac:spMkLst>
            <pc:docMk/>
            <pc:sldMk cId="3131124514" sldId="270"/>
            <ac:spMk id="8" creationId="{38CB19FB-7C96-4FEC-9331-E826E4E36CE4}"/>
          </ac:spMkLst>
        </pc:spChg>
        <pc:grpChg chg="add">
          <ac:chgData name="Richard Jackson" userId="685a1a543d46a43d" providerId="LiveId" clId="{E4B4AE58-44B5-4C4B-9F3C-4FEB8E4E4E1D}" dt="2025-04-24T15:07:57.254" v="272" actId="26606"/>
          <ac:grpSpMkLst>
            <pc:docMk/>
            <pc:sldMk cId="3131124514" sldId="270"/>
            <ac:grpSpMk id="10" creationId="{DF071BB7-867E-46A9-A7C2-3FCB28CB8FBD}"/>
          </ac:grpSpMkLst>
        </pc:grpChg>
        <pc:picChg chg="add mod">
          <ac:chgData name="Richard Jackson" userId="685a1a543d46a43d" providerId="LiveId" clId="{E4B4AE58-44B5-4C4B-9F3C-4FEB8E4E4E1D}" dt="2025-04-24T15:08:08.020" v="273" actId="1076"/>
          <ac:picMkLst>
            <pc:docMk/>
            <pc:sldMk cId="3131124514" sldId="270"/>
            <ac:picMk id="3" creationId="{EAB089A3-D7CE-E096-499B-483127E79B83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5T07:39:06.092" v="520"/>
        <pc:sldMkLst>
          <pc:docMk/>
          <pc:sldMk cId="3814452073" sldId="271"/>
        </pc:sldMkLst>
        <pc:spChg chg="add">
          <ac:chgData name="Richard Jackson" userId="685a1a543d46a43d" providerId="LiveId" clId="{E4B4AE58-44B5-4C4B-9F3C-4FEB8E4E4E1D}" dt="2025-04-24T15:09:34.253" v="278" actId="26606"/>
          <ac:spMkLst>
            <pc:docMk/>
            <pc:sldMk cId="3814452073" sldId="271"/>
            <ac:spMk id="8" creationId="{38CB19FB-7C96-4FEC-9331-E826E4E36CE4}"/>
          </ac:spMkLst>
        </pc:spChg>
        <pc:grpChg chg="add">
          <ac:chgData name="Richard Jackson" userId="685a1a543d46a43d" providerId="LiveId" clId="{E4B4AE58-44B5-4C4B-9F3C-4FEB8E4E4E1D}" dt="2025-04-24T15:09:34.253" v="278" actId="26606"/>
          <ac:grpSpMkLst>
            <pc:docMk/>
            <pc:sldMk cId="3814452073" sldId="271"/>
            <ac:grpSpMk id="10" creationId="{DF071BB7-867E-46A9-A7C2-3FCB28CB8FBD}"/>
          </ac:grpSpMkLst>
        </pc:grpChg>
        <pc:picChg chg="add mod">
          <ac:chgData name="Richard Jackson" userId="685a1a543d46a43d" providerId="LiveId" clId="{E4B4AE58-44B5-4C4B-9F3C-4FEB8E4E4E1D}" dt="2025-04-24T15:09:34.253" v="278" actId="26606"/>
          <ac:picMkLst>
            <pc:docMk/>
            <pc:sldMk cId="3814452073" sldId="271"/>
            <ac:picMk id="3" creationId="{823C8ED2-47AE-4F5C-EE8F-7A3FC2FE2A21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5T07:39:06.092" v="520"/>
        <pc:sldMkLst>
          <pc:docMk/>
          <pc:sldMk cId="2539644361" sldId="272"/>
        </pc:sldMkLst>
        <pc:spChg chg="add">
          <ac:chgData name="Richard Jackson" userId="685a1a543d46a43d" providerId="LiveId" clId="{E4B4AE58-44B5-4C4B-9F3C-4FEB8E4E4E1D}" dt="2025-04-24T15:12:22.684" v="283" actId="26606"/>
          <ac:spMkLst>
            <pc:docMk/>
            <pc:sldMk cId="2539644361" sldId="272"/>
            <ac:spMk id="8" creationId="{CA815F2C-4E80-4019-8E59-FAD3F7F8473D}"/>
          </ac:spMkLst>
        </pc:spChg>
        <pc:picChg chg="add mod">
          <ac:chgData name="Richard Jackson" userId="685a1a543d46a43d" providerId="LiveId" clId="{E4B4AE58-44B5-4C4B-9F3C-4FEB8E4E4E1D}" dt="2025-04-24T15:12:28.371" v="284" actId="1076"/>
          <ac:picMkLst>
            <pc:docMk/>
            <pc:sldMk cId="2539644361" sldId="272"/>
            <ac:picMk id="3" creationId="{5280CBA3-FB6D-B551-0F62-FF57D729A5CC}"/>
          </ac:picMkLst>
        </pc:picChg>
      </pc:sldChg>
      <pc:sldChg chg="addSp modSp new mod modTransition">
        <pc:chgData name="Richard Jackson" userId="685a1a543d46a43d" providerId="LiveId" clId="{E4B4AE58-44B5-4C4B-9F3C-4FEB8E4E4E1D}" dt="2025-04-24T20:20:16.438" v="514"/>
        <pc:sldMkLst>
          <pc:docMk/>
          <pc:sldMk cId="3057318838" sldId="273"/>
        </pc:sldMkLst>
        <pc:picChg chg="add mod">
          <ac:chgData name="Richard Jackson" userId="685a1a543d46a43d" providerId="LiveId" clId="{E4B4AE58-44B5-4C4B-9F3C-4FEB8E4E4E1D}" dt="2025-04-24T15:33:57.078" v="328" actId="962"/>
          <ac:picMkLst>
            <pc:docMk/>
            <pc:sldMk cId="3057318838" sldId="273"/>
            <ac:picMk id="3" creationId="{7BA91B10-645B-685D-2EBF-A656BEC2DAAA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5T07:39:06.092" v="520"/>
        <pc:sldMkLst>
          <pc:docMk/>
          <pc:sldMk cId="3973601138" sldId="274"/>
        </pc:sldMkLst>
        <pc:spChg chg="add">
          <ac:chgData name="Richard Jackson" userId="685a1a543d46a43d" providerId="LiveId" clId="{E4B4AE58-44B5-4C4B-9F3C-4FEB8E4E4E1D}" dt="2025-04-24T15:15:12.406" v="290" actId="26606"/>
          <ac:spMkLst>
            <pc:docMk/>
            <pc:sldMk cId="3973601138" sldId="274"/>
            <ac:spMk id="8" creationId="{8B089790-F4B6-46A7-BB28-7B74A9A9EFDC}"/>
          </ac:spMkLst>
        </pc:spChg>
        <pc:grpChg chg="add">
          <ac:chgData name="Richard Jackson" userId="685a1a543d46a43d" providerId="LiveId" clId="{E4B4AE58-44B5-4C4B-9F3C-4FEB8E4E4E1D}" dt="2025-04-24T15:15:12.406" v="290" actId="26606"/>
          <ac:grpSpMkLst>
            <pc:docMk/>
            <pc:sldMk cId="3973601138" sldId="274"/>
            <ac:grpSpMk id="10" creationId="{9DE3F54D-33BC-4382-A2AB-5E002F0F1166}"/>
          </ac:grpSpMkLst>
        </pc:grpChg>
        <pc:picChg chg="add mod">
          <ac:chgData name="Richard Jackson" userId="685a1a543d46a43d" providerId="LiveId" clId="{E4B4AE58-44B5-4C4B-9F3C-4FEB8E4E4E1D}" dt="2025-04-24T15:15:12.406" v="290" actId="26606"/>
          <ac:picMkLst>
            <pc:docMk/>
            <pc:sldMk cId="3973601138" sldId="274"/>
            <ac:picMk id="3" creationId="{242E181F-EF6D-B4AA-05E9-B839D1AD4C40}"/>
          </ac:picMkLst>
        </pc:picChg>
      </pc:sldChg>
      <pc:sldChg chg="addSp delSp modSp new mod modTransition setBg">
        <pc:chgData name="Richard Jackson" userId="685a1a543d46a43d" providerId="LiveId" clId="{E4B4AE58-44B5-4C4B-9F3C-4FEB8E4E4E1D}" dt="2025-04-25T21:01:51.246" v="539"/>
        <pc:sldMkLst>
          <pc:docMk/>
          <pc:sldMk cId="2977068439" sldId="275"/>
        </pc:sldMkLst>
        <pc:spChg chg="add del">
          <ac:chgData name="Richard Jackson" userId="685a1a543d46a43d" providerId="LiveId" clId="{E4B4AE58-44B5-4C4B-9F3C-4FEB8E4E4E1D}" dt="2025-04-24T15:16:12.861" v="297" actId="26606"/>
          <ac:spMkLst>
            <pc:docMk/>
            <pc:sldMk cId="2977068439" sldId="275"/>
            <ac:spMk id="8" creationId="{38CB19FB-7C96-4FEC-9331-E826E4E36CE4}"/>
          </ac:spMkLst>
        </pc:spChg>
        <pc:spChg chg="add">
          <ac:chgData name="Richard Jackson" userId="685a1a543d46a43d" providerId="LiveId" clId="{E4B4AE58-44B5-4C4B-9F3C-4FEB8E4E4E1D}" dt="2025-04-24T15:16:12.861" v="297" actId="26606"/>
          <ac:spMkLst>
            <pc:docMk/>
            <pc:sldMk cId="2977068439" sldId="275"/>
            <ac:spMk id="20" creationId="{1500B4A4-B1F1-41EA-886A-B8A210DBCA3B}"/>
          </ac:spMkLst>
        </pc:spChg>
        <pc:spChg chg="add">
          <ac:chgData name="Richard Jackson" userId="685a1a543d46a43d" providerId="LiveId" clId="{E4B4AE58-44B5-4C4B-9F3C-4FEB8E4E4E1D}" dt="2025-04-24T15:16:12.861" v="297" actId="26606"/>
          <ac:spMkLst>
            <pc:docMk/>
            <pc:sldMk cId="2977068439" sldId="275"/>
            <ac:spMk id="22" creationId="{5E55A99C-0BDC-4DBE-8E40-9FA66F629FA1}"/>
          </ac:spMkLst>
        </pc:spChg>
        <pc:grpChg chg="add del">
          <ac:chgData name="Richard Jackson" userId="685a1a543d46a43d" providerId="LiveId" clId="{E4B4AE58-44B5-4C4B-9F3C-4FEB8E4E4E1D}" dt="2025-04-24T15:16:12.861" v="297" actId="26606"/>
          <ac:grpSpMkLst>
            <pc:docMk/>
            <pc:sldMk cId="2977068439" sldId="275"/>
            <ac:grpSpMk id="10" creationId="{DF071BB7-867E-46A9-A7C2-3FCB28CB8FBD}"/>
          </ac:grpSpMkLst>
        </pc:grpChg>
        <pc:picChg chg="add mod">
          <ac:chgData name="Richard Jackson" userId="685a1a543d46a43d" providerId="LiveId" clId="{E4B4AE58-44B5-4C4B-9F3C-4FEB8E4E4E1D}" dt="2025-04-24T15:16:12.861" v="297" actId="26606"/>
          <ac:picMkLst>
            <pc:docMk/>
            <pc:sldMk cId="2977068439" sldId="275"/>
            <ac:picMk id="3" creationId="{A743AA8A-E04C-E0BE-362F-58EB922779F4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5T21:01:44.589" v="538"/>
        <pc:sldMkLst>
          <pc:docMk/>
          <pc:sldMk cId="908937081" sldId="276"/>
        </pc:sldMkLst>
        <pc:spChg chg="add">
          <ac:chgData name="Richard Jackson" userId="685a1a543d46a43d" providerId="LiveId" clId="{E4B4AE58-44B5-4C4B-9F3C-4FEB8E4E4E1D}" dt="2025-04-24T15:18:34.426" v="302" actId="26606"/>
          <ac:spMkLst>
            <pc:docMk/>
            <pc:sldMk cId="908937081" sldId="276"/>
            <ac:spMk id="8" creationId="{AB8C311F-7253-4AED-9701-7FC0708C41C7}"/>
          </ac:spMkLst>
        </pc:spChg>
        <pc:spChg chg="add">
          <ac:chgData name="Richard Jackson" userId="685a1a543d46a43d" providerId="LiveId" clId="{E4B4AE58-44B5-4C4B-9F3C-4FEB8E4E4E1D}" dt="2025-04-24T15:18:34.426" v="302" actId="26606"/>
          <ac:spMkLst>
            <pc:docMk/>
            <pc:sldMk cId="908937081" sldId="276"/>
            <ac:spMk id="10" creationId="{E2384209-CB15-4CDF-9D31-C44FD9A3F20D}"/>
          </ac:spMkLst>
        </pc:spChg>
        <pc:spChg chg="add">
          <ac:chgData name="Richard Jackson" userId="685a1a543d46a43d" providerId="LiveId" clId="{E4B4AE58-44B5-4C4B-9F3C-4FEB8E4E4E1D}" dt="2025-04-24T15:18:34.426" v="302" actId="26606"/>
          <ac:spMkLst>
            <pc:docMk/>
            <pc:sldMk cId="908937081" sldId="276"/>
            <ac:spMk id="12" creationId="{2633B3B5-CC90-43F0-8714-D31D1F3F0209}"/>
          </ac:spMkLst>
        </pc:spChg>
        <pc:spChg chg="add">
          <ac:chgData name="Richard Jackson" userId="685a1a543d46a43d" providerId="LiveId" clId="{E4B4AE58-44B5-4C4B-9F3C-4FEB8E4E4E1D}" dt="2025-04-24T15:18:34.426" v="302" actId="26606"/>
          <ac:spMkLst>
            <pc:docMk/>
            <pc:sldMk cId="908937081" sldId="276"/>
            <ac:spMk id="14" creationId="{A8D57A06-A426-446D-B02C-A2DC6B62E45E}"/>
          </ac:spMkLst>
        </pc:spChg>
        <pc:picChg chg="add mod">
          <ac:chgData name="Richard Jackson" userId="685a1a543d46a43d" providerId="LiveId" clId="{E4B4AE58-44B5-4C4B-9F3C-4FEB8E4E4E1D}" dt="2025-04-24T15:18:40.113" v="303" actId="1076"/>
          <ac:picMkLst>
            <pc:docMk/>
            <pc:sldMk cId="908937081" sldId="276"/>
            <ac:picMk id="3" creationId="{DE17065A-AC5E-B464-69F8-573C595DA98A}"/>
          </ac:picMkLst>
        </pc:picChg>
      </pc:sldChg>
      <pc:sldChg chg="addSp modSp new mod ord modTransition">
        <pc:chgData name="Richard Jackson" userId="685a1a543d46a43d" providerId="LiveId" clId="{E4B4AE58-44B5-4C4B-9F3C-4FEB8E4E4E1D}" dt="2025-04-25T21:11:13.465" v="577"/>
        <pc:sldMkLst>
          <pc:docMk/>
          <pc:sldMk cId="2164519091" sldId="277"/>
        </pc:sldMkLst>
        <pc:picChg chg="add mod">
          <ac:chgData name="Richard Jackson" userId="685a1a543d46a43d" providerId="LiveId" clId="{E4B4AE58-44B5-4C4B-9F3C-4FEB8E4E4E1D}" dt="2025-04-24T15:21:25.417" v="307" actId="962"/>
          <ac:picMkLst>
            <pc:docMk/>
            <pc:sldMk cId="2164519091" sldId="277"/>
            <ac:picMk id="3" creationId="{AE6CF095-E884-9E41-56BA-CBCAA8294618}"/>
          </ac:picMkLst>
        </pc:picChg>
      </pc:sldChg>
      <pc:sldChg chg="addSp modSp new del mod modTransition">
        <pc:chgData name="Richard Jackson" userId="685a1a543d46a43d" providerId="LiveId" clId="{E4B4AE58-44B5-4C4B-9F3C-4FEB8E4E4E1D}" dt="2025-04-24T20:21:32.939" v="515" actId="47"/>
        <pc:sldMkLst>
          <pc:docMk/>
          <pc:sldMk cId="2859643342" sldId="278"/>
        </pc:sldMkLst>
        <pc:picChg chg="add mod">
          <ac:chgData name="Richard Jackson" userId="685a1a543d46a43d" providerId="LiveId" clId="{E4B4AE58-44B5-4C4B-9F3C-4FEB8E4E4E1D}" dt="2025-04-24T15:23:21.887" v="311" actId="962"/>
          <ac:picMkLst>
            <pc:docMk/>
            <pc:sldMk cId="2859643342" sldId="278"/>
            <ac:picMk id="3" creationId="{F55E6FDB-A22B-E2CC-1C5F-AE8E2C48A175}"/>
          </ac:picMkLst>
        </pc:picChg>
      </pc:sldChg>
      <pc:sldChg chg="addSp delSp modSp new mod ord modTransition setBg">
        <pc:chgData name="Richard Jackson" userId="685a1a543d46a43d" providerId="LiveId" clId="{E4B4AE58-44B5-4C4B-9F3C-4FEB8E4E4E1D}" dt="2025-04-25T07:39:06.092" v="520"/>
        <pc:sldMkLst>
          <pc:docMk/>
          <pc:sldMk cId="2459863196" sldId="279"/>
        </pc:sldMkLst>
        <pc:spChg chg="add">
          <ac:chgData name="Richard Jackson" userId="685a1a543d46a43d" providerId="LiveId" clId="{E4B4AE58-44B5-4C4B-9F3C-4FEB8E4E4E1D}" dt="2025-04-24T15:26:40.765" v="320" actId="26606"/>
          <ac:spMkLst>
            <pc:docMk/>
            <pc:sldMk cId="2459863196" sldId="279"/>
            <ac:spMk id="10" creationId="{AB8C311F-7253-4AED-9701-7FC0708C41C7}"/>
          </ac:spMkLst>
        </pc:spChg>
        <pc:spChg chg="add">
          <ac:chgData name="Richard Jackson" userId="685a1a543d46a43d" providerId="LiveId" clId="{E4B4AE58-44B5-4C4B-9F3C-4FEB8E4E4E1D}" dt="2025-04-24T15:26:40.765" v="320" actId="26606"/>
          <ac:spMkLst>
            <pc:docMk/>
            <pc:sldMk cId="2459863196" sldId="279"/>
            <ac:spMk id="12" creationId="{FD073016-B734-483B-8953-5BADEE145112}"/>
          </ac:spMkLst>
        </pc:spChg>
        <pc:spChg chg="add">
          <ac:chgData name="Richard Jackson" userId="685a1a543d46a43d" providerId="LiveId" clId="{E4B4AE58-44B5-4C4B-9F3C-4FEB8E4E4E1D}" dt="2025-04-24T15:26:40.765" v="320" actId="26606"/>
          <ac:spMkLst>
            <pc:docMk/>
            <pc:sldMk cId="2459863196" sldId="279"/>
            <ac:spMk id="14" creationId="{90A7EAB6-59D3-4325-8DE6-E0CA4009CE53}"/>
          </ac:spMkLst>
        </pc:spChg>
        <pc:spChg chg="add">
          <ac:chgData name="Richard Jackson" userId="685a1a543d46a43d" providerId="LiveId" clId="{E4B4AE58-44B5-4C4B-9F3C-4FEB8E4E4E1D}" dt="2025-04-24T15:26:40.765" v="320" actId="26606"/>
          <ac:spMkLst>
            <pc:docMk/>
            <pc:sldMk cId="2459863196" sldId="279"/>
            <ac:spMk id="16" creationId="{A8D57A06-A426-446D-B02C-A2DC6B62E45E}"/>
          </ac:spMkLst>
        </pc:spChg>
        <pc:picChg chg="add del mod">
          <ac:chgData name="Richard Jackson" userId="685a1a543d46a43d" providerId="LiveId" clId="{E4B4AE58-44B5-4C4B-9F3C-4FEB8E4E4E1D}" dt="2025-04-24T15:26:33.264" v="316" actId="478"/>
          <ac:picMkLst>
            <pc:docMk/>
            <pc:sldMk cId="2459863196" sldId="279"/>
            <ac:picMk id="3" creationId="{4AD39147-86CA-7E77-E41F-AF686CBD6AA6}"/>
          </ac:picMkLst>
        </pc:picChg>
        <pc:picChg chg="add mod">
          <ac:chgData name="Richard Jackson" userId="685a1a543d46a43d" providerId="LiveId" clId="{E4B4AE58-44B5-4C4B-9F3C-4FEB8E4E4E1D}" dt="2025-04-24T15:26:40.765" v="320" actId="26606"/>
          <ac:picMkLst>
            <pc:docMk/>
            <pc:sldMk cId="2459863196" sldId="279"/>
            <ac:picMk id="5" creationId="{F6D3026D-78F4-AF65-FBD8-BA50964C13FB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4T20:16:57.980" v="509"/>
        <pc:sldMkLst>
          <pc:docMk/>
          <pc:sldMk cId="4163257343" sldId="280"/>
        </pc:sldMkLst>
        <pc:spChg chg="add">
          <ac:chgData name="Richard Jackson" userId="685a1a543d46a43d" providerId="LiveId" clId="{E4B4AE58-44B5-4C4B-9F3C-4FEB8E4E4E1D}" dt="2025-04-24T15:32:22.093" v="325" actId="26606"/>
          <ac:spMkLst>
            <pc:docMk/>
            <pc:sldMk cId="4163257343" sldId="280"/>
            <ac:spMk id="8" creationId="{59F81F08-B3D2-4FCD-AA95-9A7D77BA2542}"/>
          </ac:spMkLst>
        </pc:spChg>
        <pc:spChg chg="add">
          <ac:chgData name="Richard Jackson" userId="685a1a543d46a43d" providerId="LiveId" clId="{E4B4AE58-44B5-4C4B-9F3C-4FEB8E4E4E1D}" dt="2025-04-24T15:32:22.093" v="325" actId="26606"/>
          <ac:spMkLst>
            <pc:docMk/>
            <pc:sldMk cId="4163257343" sldId="280"/>
            <ac:spMk id="10" creationId="{66537C28-7D02-447F-9F0C-36DE2D1BF6C2}"/>
          </ac:spMkLst>
        </pc:spChg>
        <pc:spChg chg="add">
          <ac:chgData name="Richard Jackson" userId="685a1a543d46a43d" providerId="LiveId" clId="{E4B4AE58-44B5-4C4B-9F3C-4FEB8E4E4E1D}" dt="2025-04-24T15:32:22.093" v="325" actId="26606"/>
          <ac:spMkLst>
            <pc:docMk/>
            <pc:sldMk cId="4163257343" sldId="280"/>
            <ac:spMk id="12" creationId="{4EA3CC4C-B1A0-4F1A-9CF7-5A51A4EDEE14}"/>
          </ac:spMkLst>
        </pc:spChg>
        <pc:picChg chg="add mod">
          <ac:chgData name="Richard Jackson" userId="685a1a543d46a43d" providerId="LiveId" clId="{E4B4AE58-44B5-4C4B-9F3C-4FEB8E4E4E1D}" dt="2025-04-24T15:32:22.093" v="325" actId="26606"/>
          <ac:picMkLst>
            <pc:docMk/>
            <pc:sldMk cId="4163257343" sldId="280"/>
            <ac:picMk id="3" creationId="{5713B7C3-FF05-CCAA-FC1D-8EDBABDA6F93}"/>
          </ac:picMkLst>
        </pc:picChg>
      </pc:sldChg>
      <pc:sldChg chg="addSp modSp new mod ord modTransition setBg">
        <pc:chgData name="Richard Jackson" userId="685a1a543d46a43d" providerId="LiveId" clId="{E4B4AE58-44B5-4C4B-9F3C-4FEB8E4E4E1D}" dt="2025-04-24T20:20:16.438" v="514"/>
        <pc:sldMkLst>
          <pc:docMk/>
          <pc:sldMk cId="3845317429" sldId="281"/>
        </pc:sldMkLst>
        <pc:spChg chg="add">
          <ac:chgData name="Richard Jackson" userId="685a1a543d46a43d" providerId="LiveId" clId="{E4B4AE58-44B5-4C4B-9F3C-4FEB8E4E4E1D}" dt="2025-04-24T15:37:15.607" v="333" actId="26606"/>
          <ac:spMkLst>
            <pc:docMk/>
            <pc:sldMk cId="3845317429" sldId="281"/>
            <ac:spMk id="8" creationId="{6EE0B6E2-7CE8-4D86-87FC-4B58A7D8E759}"/>
          </ac:spMkLst>
        </pc:spChg>
        <pc:picChg chg="add mod">
          <ac:chgData name="Richard Jackson" userId="685a1a543d46a43d" providerId="LiveId" clId="{E4B4AE58-44B5-4C4B-9F3C-4FEB8E4E4E1D}" dt="2025-04-24T15:37:15.607" v="333" actId="26606"/>
          <ac:picMkLst>
            <pc:docMk/>
            <pc:sldMk cId="3845317429" sldId="281"/>
            <ac:picMk id="3" creationId="{6F394DBD-3270-5170-975B-83F0A50329DC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5T07:39:06.092" v="520"/>
        <pc:sldMkLst>
          <pc:docMk/>
          <pc:sldMk cId="48244099" sldId="282"/>
        </pc:sldMkLst>
        <pc:spChg chg="add">
          <ac:chgData name="Richard Jackson" userId="685a1a543d46a43d" providerId="LiveId" clId="{E4B4AE58-44B5-4C4B-9F3C-4FEB8E4E4E1D}" dt="2025-04-24T19:25:47.811" v="338" actId="26606"/>
          <ac:spMkLst>
            <pc:docMk/>
            <pc:sldMk cId="48244099" sldId="282"/>
            <ac:spMk id="8" creationId="{38CB19FB-7C96-4FEC-9331-E826E4E36CE4}"/>
          </ac:spMkLst>
        </pc:spChg>
        <pc:grpChg chg="add">
          <ac:chgData name="Richard Jackson" userId="685a1a543d46a43d" providerId="LiveId" clId="{E4B4AE58-44B5-4C4B-9F3C-4FEB8E4E4E1D}" dt="2025-04-24T19:25:47.811" v="338" actId="26606"/>
          <ac:grpSpMkLst>
            <pc:docMk/>
            <pc:sldMk cId="48244099" sldId="282"/>
            <ac:grpSpMk id="10" creationId="{DF071BB7-867E-46A9-A7C2-3FCB28CB8FBD}"/>
          </ac:grpSpMkLst>
        </pc:grpChg>
        <pc:picChg chg="add mod">
          <ac:chgData name="Richard Jackson" userId="685a1a543d46a43d" providerId="LiveId" clId="{E4B4AE58-44B5-4C4B-9F3C-4FEB8E4E4E1D}" dt="2025-04-24T19:25:55.484" v="339" actId="1076"/>
          <ac:picMkLst>
            <pc:docMk/>
            <pc:sldMk cId="48244099" sldId="282"/>
            <ac:picMk id="3" creationId="{78F2A3D8-CBAE-F944-7086-B3D599E8F588}"/>
          </ac:picMkLst>
        </pc:picChg>
      </pc:sldChg>
      <pc:sldChg chg="add ord modTransition">
        <pc:chgData name="Richard Jackson" userId="685a1a543d46a43d" providerId="LiveId" clId="{E4B4AE58-44B5-4C4B-9F3C-4FEB8E4E4E1D}" dt="2025-04-24T19:50:31.549" v="411"/>
        <pc:sldMkLst>
          <pc:docMk/>
          <pc:sldMk cId="3154524359" sldId="283"/>
        </pc:sldMkLst>
      </pc:sldChg>
      <pc:sldChg chg="addSp modSp new mod modTransition setBg">
        <pc:chgData name="Richard Jackson" userId="685a1a543d46a43d" providerId="LiveId" clId="{E4B4AE58-44B5-4C4B-9F3C-4FEB8E4E4E1D}" dt="2025-04-24T20:20:16.438" v="514"/>
        <pc:sldMkLst>
          <pc:docMk/>
          <pc:sldMk cId="4212744351" sldId="284"/>
        </pc:sldMkLst>
        <pc:spChg chg="add">
          <ac:chgData name="Richard Jackson" userId="685a1a543d46a43d" providerId="LiveId" clId="{E4B4AE58-44B5-4C4B-9F3C-4FEB8E4E4E1D}" dt="2025-04-24T19:28:44.598" v="347" actId="26606"/>
          <ac:spMkLst>
            <pc:docMk/>
            <pc:sldMk cId="4212744351" sldId="284"/>
            <ac:spMk id="8" creationId="{C83A5C14-ED91-4CD1-809E-D29FF97C9AF5}"/>
          </ac:spMkLst>
        </pc:spChg>
        <pc:spChg chg="add">
          <ac:chgData name="Richard Jackson" userId="685a1a543d46a43d" providerId="LiveId" clId="{E4B4AE58-44B5-4C4B-9F3C-4FEB8E4E4E1D}" dt="2025-04-24T19:28:44.598" v="347" actId="26606"/>
          <ac:spMkLst>
            <pc:docMk/>
            <pc:sldMk cId="4212744351" sldId="284"/>
            <ac:spMk id="10" creationId="{56065185-5C34-4F86-AA96-AA4D065B0EF4}"/>
          </ac:spMkLst>
        </pc:spChg>
        <pc:picChg chg="add mod">
          <ac:chgData name="Richard Jackson" userId="685a1a543d46a43d" providerId="LiveId" clId="{E4B4AE58-44B5-4C4B-9F3C-4FEB8E4E4E1D}" dt="2025-04-24T19:28:44.598" v="347" actId="26606"/>
          <ac:picMkLst>
            <pc:docMk/>
            <pc:sldMk cId="4212744351" sldId="284"/>
            <ac:picMk id="3" creationId="{990937F7-98E1-4BB2-7D4D-43C69A87086A}"/>
          </ac:picMkLst>
        </pc:picChg>
      </pc:sldChg>
      <pc:sldChg chg="addSp modSp new mod modTransition">
        <pc:chgData name="Richard Jackson" userId="685a1a543d46a43d" providerId="LiveId" clId="{E4B4AE58-44B5-4C4B-9F3C-4FEB8E4E4E1D}" dt="2025-04-24T20:20:16.438" v="514"/>
        <pc:sldMkLst>
          <pc:docMk/>
          <pc:sldMk cId="2873324967" sldId="285"/>
        </pc:sldMkLst>
        <pc:picChg chg="add mod">
          <ac:chgData name="Richard Jackson" userId="685a1a543d46a43d" providerId="LiveId" clId="{E4B4AE58-44B5-4C4B-9F3C-4FEB8E4E4E1D}" dt="2025-04-24T19:42:03.429" v="351" actId="962"/>
          <ac:picMkLst>
            <pc:docMk/>
            <pc:sldMk cId="2873324967" sldId="285"/>
            <ac:picMk id="3" creationId="{E9A96E8E-2333-7E10-8CAD-E22BF2AEE470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4T20:20:16.438" v="514"/>
        <pc:sldMkLst>
          <pc:docMk/>
          <pc:sldMk cId="3487365327" sldId="286"/>
        </pc:sldMkLst>
        <pc:spChg chg="add">
          <ac:chgData name="Richard Jackson" userId="685a1a543d46a43d" providerId="LiveId" clId="{E4B4AE58-44B5-4C4B-9F3C-4FEB8E4E4E1D}" dt="2025-04-24T19:44:22.759" v="356" actId="26606"/>
          <ac:spMkLst>
            <pc:docMk/>
            <pc:sldMk cId="3487365327" sldId="286"/>
            <ac:spMk id="8" creationId="{38CB19FB-7C96-4FEC-9331-E826E4E36CE4}"/>
          </ac:spMkLst>
        </pc:spChg>
        <pc:grpChg chg="add">
          <ac:chgData name="Richard Jackson" userId="685a1a543d46a43d" providerId="LiveId" clId="{E4B4AE58-44B5-4C4B-9F3C-4FEB8E4E4E1D}" dt="2025-04-24T19:44:22.759" v="356" actId="26606"/>
          <ac:grpSpMkLst>
            <pc:docMk/>
            <pc:sldMk cId="3487365327" sldId="286"/>
            <ac:grpSpMk id="10" creationId="{DF071BB7-867E-46A9-A7C2-3FCB28CB8FBD}"/>
          </ac:grpSpMkLst>
        </pc:grpChg>
        <pc:picChg chg="add mod">
          <ac:chgData name="Richard Jackson" userId="685a1a543d46a43d" providerId="LiveId" clId="{E4B4AE58-44B5-4C4B-9F3C-4FEB8E4E4E1D}" dt="2025-04-24T19:44:44.135" v="358" actId="1076"/>
          <ac:picMkLst>
            <pc:docMk/>
            <pc:sldMk cId="3487365327" sldId="286"/>
            <ac:picMk id="3" creationId="{1520C660-C259-32D6-65DA-B7C9E359DE9B}"/>
          </ac:picMkLst>
        </pc:picChg>
      </pc:sldChg>
      <pc:sldChg chg="addSp delSp modSp new mod modTransition setBg">
        <pc:chgData name="Richard Jackson" userId="685a1a543d46a43d" providerId="LiveId" clId="{E4B4AE58-44B5-4C4B-9F3C-4FEB8E4E4E1D}" dt="2025-04-25T21:01:55.652" v="540"/>
        <pc:sldMkLst>
          <pc:docMk/>
          <pc:sldMk cId="3174270892" sldId="287"/>
        </pc:sldMkLst>
        <pc:spChg chg="add del">
          <ac:chgData name="Richard Jackson" userId="685a1a543d46a43d" providerId="LiveId" clId="{E4B4AE58-44B5-4C4B-9F3C-4FEB8E4E4E1D}" dt="2025-04-24T20:13:41.927" v="505" actId="26606"/>
          <ac:spMkLst>
            <pc:docMk/>
            <pc:sldMk cId="3174270892" sldId="287"/>
            <ac:spMk id="8" creationId="{38CB19FB-7C96-4FEC-9331-E826E4E36CE4}"/>
          </ac:spMkLst>
        </pc:spChg>
        <pc:spChg chg="add">
          <ac:chgData name="Richard Jackson" userId="685a1a543d46a43d" providerId="LiveId" clId="{E4B4AE58-44B5-4C4B-9F3C-4FEB8E4E4E1D}" dt="2025-04-24T20:13:41.943" v="506" actId="26606"/>
          <ac:spMkLst>
            <pc:docMk/>
            <pc:sldMk cId="3174270892" sldId="287"/>
            <ac:spMk id="17" creationId="{6EE0B6E2-7CE8-4D86-87FC-4B58A7D8E759}"/>
          </ac:spMkLst>
        </pc:spChg>
        <pc:grpChg chg="add del">
          <ac:chgData name="Richard Jackson" userId="685a1a543d46a43d" providerId="LiveId" clId="{E4B4AE58-44B5-4C4B-9F3C-4FEB8E4E4E1D}" dt="2025-04-24T20:13:41.927" v="505" actId="26606"/>
          <ac:grpSpMkLst>
            <pc:docMk/>
            <pc:sldMk cId="3174270892" sldId="287"/>
            <ac:grpSpMk id="10" creationId="{DF071BB7-867E-46A9-A7C2-3FCB28CB8FBD}"/>
          </ac:grpSpMkLst>
        </pc:grpChg>
        <pc:picChg chg="add mod">
          <ac:chgData name="Richard Jackson" userId="685a1a543d46a43d" providerId="LiveId" clId="{E4B4AE58-44B5-4C4B-9F3C-4FEB8E4E4E1D}" dt="2025-04-24T20:13:41.943" v="506" actId="26606"/>
          <ac:picMkLst>
            <pc:docMk/>
            <pc:sldMk cId="3174270892" sldId="287"/>
            <ac:picMk id="3" creationId="{8E33FCEC-15C9-766A-5219-5F94FF53A6D2}"/>
          </ac:picMkLst>
        </pc:picChg>
      </pc:sldChg>
      <pc:sldChg chg="addSp modSp new mod modTransition setBg">
        <pc:chgData name="Richard Jackson" userId="685a1a543d46a43d" providerId="LiveId" clId="{E4B4AE58-44B5-4C4B-9F3C-4FEB8E4E4E1D}" dt="2025-04-25T21:04:45.490" v="558" actId="1076"/>
        <pc:sldMkLst>
          <pc:docMk/>
          <pc:sldMk cId="2772565702" sldId="288"/>
        </pc:sldMkLst>
        <pc:picChg chg="add mod">
          <ac:chgData name="Richard Jackson" userId="685a1a543d46a43d" providerId="LiveId" clId="{E4B4AE58-44B5-4C4B-9F3C-4FEB8E4E4E1D}" dt="2025-04-25T21:04:45.490" v="558" actId="1076"/>
          <ac:picMkLst>
            <pc:docMk/>
            <pc:sldMk cId="2772565702" sldId="288"/>
            <ac:picMk id="3" creationId="{EA5D1487-C5EE-2642-8D41-FD8CE5F18759}"/>
          </ac:picMkLst>
        </pc:picChg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066088308" sldId="300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50070512" sldId="301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740219480" sldId="302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452353390" sldId="303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448547951" sldId="304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4089659799" sldId="368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920785313" sldId="369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757367493" sldId="381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196923238" sldId="383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444067158" sldId="384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234411995" sldId="385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546074611" sldId="400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923994112" sldId="459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910986224" sldId="466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735161766" sldId="476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267589864" sldId="478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072994095" sldId="493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615935079" sldId="497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890222960" sldId="500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423051471" sldId="501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575013544" sldId="510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808274651" sldId="522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386678149" sldId="523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764687505" sldId="525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583036469" sldId="526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587548143" sldId="529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870608062" sldId="563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474048969" sldId="565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680231229" sldId="566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212487525" sldId="577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322172330" sldId="578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235847754" sldId="579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330817210" sldId="580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289215532" sldId="581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541148780" sldId="582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848524194" sldId="583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4023008564" sldId="584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808007414" sldId="585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782197513" sldId="587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509830166" sldId="588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304464495" sldId="589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931568302" sldId="590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766935261" sldId="591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464938860" sldId="592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965088503" sldId="593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151572880" sldId="594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903992342" sldId="595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164586756" sldId="596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989901002" sldId="597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189347634" sldId="599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619025558" sldId="600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056845779" sldId="602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494980271" sldId="603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128275889" sldId="604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086562677" sldId="605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661331072" sldId="606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240420030" sldId="607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126839020" sldId="609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459468261" sldId="611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4272930441" sldId="612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22995560" sldId="613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376832197" sldId="615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086716795" sldId="616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2770912105" sldId="617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587883710" sldId="618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154908679" sldId="619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1477202792" sldId="620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127570009" sldId="621"/>
        </pc:sldMkLst>
      </pc:sldChg>
      <pc:sldChg chg="del">
        <pc:chgData name="Richard Jackson" userId="685a1a543d46a43d" providerId="LiveId" clId="{E4B4AE58-44B5-4C4B-9F3C-4FEB8E4E4E1D}" dt="2025-04-24T14:13:43.615" v="0" actId="47"/>
        <pc:sldMkLst>
          <pc:docMk/>
          <pc:sldMk cId="351317257" sldId="622"/>
        </pc:sldMkLst>
      </pc:sldChg>
      <pc:sldMasterChg chg="modTransition modSldLayout">
        <pc:chgData name="Richard Jackson" userId="685a1a543d46a43d" providerId="LiveId" clId="{E4B4AE58-44B5-4C4B-9F3C-4FEB8E4E4E1D}" dt="2025-04-24T19:48:06.607" v="378"/>
        <pc:sldMasterMkLst>
          <pc:docMk/>
          <pc:sldMasterMk cId="2419395709" sldId="2147483660"/>
        </pc:sldMasterMkLst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562567078" sldId="2147483661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2836648272" sldId="2147483662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625990467" sldId="2147483663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3901342060" sldId="2147483664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3970357621" sldId="2147483665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3180012091" sldId="2147483666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1357902814" sldId="2147483667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3098217386" sldId="2147483668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4006527788" sldId="2147483669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3413735018" sldId="2147483670"/>
          </pc:sldLayoutMkLst>
        </pc:sldLayoutChg>
        <pc:sldLayoutChg chg="modTransition">
          <pc:chgData name="Richard Jackson" userId="685a1a543d46a43d" providerId="LiveId" clId="{E4B4AE58-44B5-4C4B-9F3C-4FEB8E4E4E1D}" dt="2025-04-24T19:48:06.607" v="378"/>
          <pc:sldLayoutMkLst>
            <pc:docMk/>
            <pc:sldMasterMk cId="2419395709" sldId="2147483660"/>
            <pc:sldLayoutMk cId="3775461480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567078"/>
      </p:ext>
    </p:extLst>
  </p:cSld>
  <p:clrMapOvr>
    <a:masterClrMapping/>
  </p:clrMapOvr>
  <p:transition spd="slow" advTm="8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735018"/>
      </p:ext>
    </p:extLst>
  </p:cSld>
  <p:clrMapOvr>
    <a:masterClrMapping/>
  </p:clrMapOvr>
  <p:transition spd="slow" advTm="8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461480"/>
      </p:ext>
    </p:extLst>
  </p:cSld>
  <p:clrMapOvr>
    <a:masterClrMapping/>
  </p:clrMapOvr>
  <p:transition spd="slow" advTm="8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648272"/>
      </p:ext>
    </p:extLst>
  </p:cSld>
  <p:clrMapOvr>
    <a:masterClrMapping/>
  </p:clrMapOvr>
  <p:transition spd="slow" advTm="8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990467"/>
      </p:ext>
    </p:extLst>
  </p:cSld>
  <p:clrMapOvr>
    <a:masterClrMapping/>
  </p:clrMapOvr>
  <p:transition spd="slow" advTm="8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342060"/>
      </p:ext>
    </p:extLst>
  </p:cSld>
  <p:clrMapOvr>
    <a:masterClrMapping/>
  </p:clrMapOvr>
  <p:transition spd="slow" advTm="8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357621"/>
      </p:ext>
    </p:extLst>
  </p:cSld>
  <p:clrMapOvr>
    <a:masterClrMapping/>
  </p:clrMapOvr>
  <p:transition spd="slow" advTm="8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012091"/>
      </p:ext>
    </p:extLst>
  </p:cSld>
  <p:clrMapOvr>
    <a:masterClrMapping/>
  </p:clrMapOvr>
  <p:transition spd="slow" advTm="8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902814"/>
      </p:ext>
    </p:extLst>
  </p:cSld>
  <p:clrMapOvr>
    <a:masterClrMapping/>
  </p:clrMapOvr>
  <p:transition spd="slow" advTm="8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217386"/>
      </p:ext>
    </p:extLst>
  </p:cSld>
  <p:clrMapOvr>
    <a:masterClrMapping/>
  </p:clrMapOvr>
  <p:transition spd="slow" advTm="8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527788"/>
      </p:ext>
    </p:extLst>
  </p:cSld>
  <p:clrMapOvr>
    <a:masterClrMapping/>
  </p:clrMapOvr>
  <p:transition spd="slow" advTm="8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7C28B-A4B8-4909-AEA3-BAEE68108293}" type="datetimeFigureOut">
              <a:rPr lang="en-GB" smtClean="0"/>
              <a:t>25/04/2025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3EADF-DAB2-4830-8F42-8FCE3FD86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3957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8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flag flying in the air&#10;&#10;AI-generated content may be incorrect.">
            <a:extLst>
              <a:ext uri="{FF2B5EF4-FFF2-40B4-BE49-F238E27FC236}">
                <a16:creationId xmlns:a16="http://schemas.microsoft.com/office/drawing/2014/main" id="{299511E6-71FB-348A-3722-FCEE09B7B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0" r="8856" b="1535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B468A1-3C33-8A69-4635-D3BD64DE1327}"/>
              </a:ext>
            </a:extLst>
          </p:cNvPr>
          <p:cNvSpPr txBox="1"/>
          <p:nvPr/>
        </p:nvSpPr>
        <p:spPr>
          <a:xfrm>
            <a:off x="481029" y="698834"/>
            <a:ext cx="4023360" cy="38663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Cuba Reflection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31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CB19FB-7C96-4FEC-9331-E826E4E36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E6397AB5-C60B-67A1-975F-BF993AE8E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904"/>
          <a:stretch/>
        </p:blipFill>
        <p:spPr>
          <a:xfrm>
            <a:off x="625546" y="300990"/>
            <a:ext cx="9928860" cy="685800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F071BB7-867E-46A9-A7C2-3FCB28CB8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810"/>
            <a:ext cx="12192000" cy="6858000"/>
            <a:chOff x="0" y="-3810"/>
            <a:chExt cx="1219200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FF0FCAE-6984-42EA-83CB-9F69F24A3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4102025 w 8273365"/>
                <a:gd name="connsiteY0" fmla="*/ 169161 h 6858000"/>
                <a:gd name="connsiteX1" fmla="*/ 1827641 w 8273365"/>
                <a:gd name="connsiteY1" fmla="*/ 1129498 h 6858000"/>
                <a:gd name="connsiteX2" fmla="*/ 1132950 w 8273365"/>
                <a:gd name="connsiteY2" fmla="*/ 2178191 h 6858000"/>
                <a:gd name="connsiteX3" fmla="*/ 877835 w 8273365"/>
                <a:gd name="connsiteY3" fmla="*/ 3466345 h 6858000"/>
                <a:gd name="connsiteX4" fmla="*/ 1089650 w 8273365"/>
                <a:gd name="connsiteY4" fmla="*/ 4644934 h 6858000"/>
                <a:gd name="connsiteX5" fmla="*/ 1672144 w 8273365"/>
                <a:gd name="connsiteY5" fmla="*/ 5633505 h 6858000"/>
                <a:gd name="connsiteX6" fmla="*/ 2747751 w 8273365"/>
                <a:gd name="connsiteY6" fmla="*/ 6459556 h 6858000"/>
                <a:gd name="connsiteX7" fmla="*/ 4102171 w 8273365"/>
                <a:gd name="connsiteY7" fmla="*/ 6763529 h 6858000"/>
                <a:gd name="connsiteX8" fmla="*/ 5506765 w 8273365"/>
                <a:gd name="connsiteY8" fmla="*/ 5818405 h 6858000"/>
                <a:gd name="connsiteX9" fmla="*/ 5914160 w 8273365"/>
                <a:gd name="connsiteY9" fmla="*/ 5382925 h 6858000"/>
                <a:gd name="connsiteX10" fmla="*/ 6891758 w 8273365"/>
                <a:gd name="connsiteY10" fmla="*/ 4677848 h 6858000"/>
                <a:gd name="connsiteX11" fmla="*/ 7158868 w 8273365"/>
                <a:gd name="connsiteY11" fmla="*/ 4511965 h 6858000"/>
                <a:gd name="connsiteX12" fmla="*/ 7306320 w 8273365"/>
                <a:gd name="connsiteY12" fmla="*/ 4179467 h 6858000"/>
                <a:gd name="connsiteX13" fmla="*/ 7315828 w 8273365"/>
                <a:gd name="connsiteY13" fmla="*/ 2884730 h 6858000"/>
                <a:gd name="connsiteX14" fmla="*/ 6704519 w 8273365"/>
                <a:gd name="connsiteY14" fmla="*/ 1640752 h 6858000"/>
                <a:gd name="connsiteX15" fmla="*/ 5471805 w 8273365"/>
                <a:gd name="connsiteY15" fmla="*/ 563096 h 6858000"/>
                <a:gd name="connsiteX16" fmla="*/ 4102025 w 8273365"/>
                <a:gd name="connsiteY16" fmla="*/ 169161 h 6858000"/>
                <a:gd name="connsiteX17" fmla="*/ 1815426 w 8273365"/>
                <a:gd name="connsiteY17" fmla="*/ 0 h 6858000"/>
                <a:gd name="connsiteX18" fmla="*/ 6228114 w 8273365"/>
                <a:gd name="connsiteY18" fmla="*/ 0 h 6858000"/>
                <a:gd name="connsiteX19" fmla="*/ 6378838 w 8273365"/>
                <a:gd name="connsiteY19" fmla="*/ 104569 h 6858000"/>
                <a:gd name="connsiteX20" fmla="*/ 8151535 w 8273365"/>
                <a:gd name="connsiteY20" fmla="*/ 4415712 h 6858000"/>
                <a:gd name="connsiteX21" fmla="*/ 6540097 w 8273365"/>
                <a:gd name="connsiteY21" fmla="*/ 5998038 h 6858000"/>
                <a:gd name="connsiteX22" fmla="*/ 5741125 w 8273365"/>
                <a:gd name="connsiteY22" fmla="*/ 6849976 h 6858000"/>
                <a:gd name="connsiteX23" fmla="*/ 5732797 w 8273365"/>
                <a:gd name="connsiteY23" fmla="*/ 6858000 h 6858000"/>
                <a:gd name="connsiteX24" fmla="*/ 1711956 w 8273365"/>
                <a:gd name="connsiteY24" fmla="*/ 6858000 h 6858000"/>
                <a:gd name="connsiteX25" fmla="*/ 1631859 w 8273365"/>
                <a:gd name="connsiteY25" fmla="*/ 6799706 h 6858000"/>
                <a:gd name="connsiteX26" fmla="*/ 1004515 w 8273365"/>
                <a:gd name="connsiteY26" fmla="*/ 6203417 h 6858000"/>
                <a:gd name="connsiteX27" fmla="*/ 0 w 8273365"/>
                <a:gd name="connsiteY27" fmla="*/ 3466345 h 6858000"/>
                <a:gd name="connsiteX28" fmla="*/ 1808555 w 8273365"/>
                <a:gd name="connsiteY28" fmla="*/ 44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73365" h="6858000">
                  <a:moveTo>
                    <a:pt x="4102025" y="169161"/>
                  </a:moveTo>
                  <a:cubicBezTo>
                    <a:pt x="3243792" y="169161"/>
                    <a:pt x="2435879" y="510143"/>
                    <a:pt x="1827641" y="1129498"/>
                  </a:cubicBezTo>
                  <a:cubicBezTo>
                    <a:pt x="1529958" y="1432447"/>
                    <a:pt x="1296200" y="1785278"/>
                    <a:pt x="1132950" y="2178191"/>
                  </a:cubicBezTo>
                  <a:cubicBezTo>
                    <a:pt x="963703" y="2585585"/>
                    <a:pt x="877835" y="3019017"/>
                    <a:pt x="877835" y="3466345"/>
                  </a:cubicBezTo>
                  <a:cubicBezTo>
                    <a:pt x="877835" y="3873007"/>
                    <a:pt x="949074" y="4269431"/>
                    <a:pt x="1089650" y="4644934"/>
                  </a:cubicBezTo>
                  <a:cubicBezTo>
                    <a:pt x="1225254" y="5007127"/>
                    <a:pt x="1421271" y="5339626"/>
                    <a:pt x="1672144" y="5633505"/>
                  </a:cubicBezTo>
                  <a:cubicBezTo>
                    <a:pt x="1968657" y="5980924"/>
                    <a:pt x="2340649" y="6266465"/>
                    <a:pt x="2747751" y="6459556"/>
                  </a:cubicBezTo>
                  <a:cubicBezTo>
                    <a:pt x="3172991" y="6661277"/>
                    <a:pt x="3628659" y="6763529"/>
                    <a:pt x="4102171" y="6763529"/>
                  </a:cubicBezTo>
                  <a:cubicBezTo>
                    <a:pt x="4621030" y="6763529"/>
                    <a:pt x="4940657" y="6439515"/>
                    <a:pt x="5506765" y="5818405"/>
                  </a:cubicBezTo>
                  <a:cubicBezTo>
                    <a:pt x="5636225" y="5676365"/>
                    <a:pt x="5770072" y="5529498"/>
                    <a:pt x="5914160" y="5382925"/>
                  </a:cubicBezTo>
                  <a:cubicBezTo>
                    <a:pt x="6290981" y="4999374"/>
                    <a:pt x="6638252" y="4813450"/>
                    <a:pt x="6891758" y="4677848"/>
                  </a:cubicBezTo>
                  <a:cubicBezTo>
                    <a:pt x="7016098" y="4611144"/>
                    <a:pt x="7114398" y="4558629"/>
                    <a:pt x="7158868" y="4511965"/>
                  </a:cubicBezTo>
                  <a:cubicBezTo>
                    <a:pt x="7208604" y="4459742"/>
                    <a:pt x="7260974" y="4341693"/>
                    <a:pt x="7306320" y="4179467"/>
                  </a:cubicBezTo>
                  <a:cubicBezTo>
                    <a:pt x="7422466" y="3764174"/>
                    <a:pt x="7425540" y="3328547"/>
                    <a:pt x="7315828" y="2884730"/>
                  </a:cubicBezTo>
                  <a:cubicBezTo>
                    <a:pt x="7210506" y="2459197"/>
                    <a:pt x="6999129" y="2028984"/>
                    <a:pt x="6704519" y="1640752"/>
                  </a:cubicBezTo>
                  <a:cubicBezTo>
                    <a:pt x="6369826" y="1199861"/>
                    <a:pt x="5943562" y="827136"/>
                    <a:pt x="5471805" y="563096"/>
                  </a:cubicBezTo>
                  <a:cubicBezTo>
                    <a:pt x="5011311" y="305349"/>
                    <a:pt x="4537651" y="169161"/>
                    <a:pt x="4102025" y="169161"/>
                  </a:cubicBezTo>
                  <a:close/>
                  <a:moveTo>
                    <a:pt x="1815426" y="0"/>
                  </a:moveTo>
                  <a:lnTo>
                    <a:pt x="6228114" y="0"/>
                  </a:lnTo>
                  <a:lnTo>
                    <a:pt x="6378838" y="104569"/>
                  </a:lnTo>
                  <a:cubicBezTo>
                    <a:pt x="7701449" y="1070221"/>
                    <a:pt x="8614337" y="2759472"/>
                    <a:pt x="8151535" y="4415712"/>
                  </a:cubicBezTo>
                  <a:cubicBezTo>
                    <a:pt x="7841710" y="5524525"/>
                    <a:pt x="7282330" y="5242495"/>
                    <a:pt x="6540097" y="5998038"/>
                  </a:cubicBezTo>
                  <a:cubicBezTo>
                    <a:pt x="6261706" y="6281367"/>
                    <a:pt x="6008555" y="6583271"/>
                    <a:pt x="5741125" y="6849976"/>
                  </a:cubicBezTo>
                  <a:lnTo>
                    <a:pt x="5732797" y="6858000"/>
                  </a:lnTo>
                  <a:lnTo>
                    <a:pt x="1711956" y="6858000"/>
                  </a:lnTo>
                  <a:lnTo>
                    <a:pt x="1631859" y="6799706"/>
                  </a:lnTo>
                  <a:cubicBezTo>
                    <a:pt x="1402830" y="6623620"/>
                    <a:pt x="1192523" y="6423644"/>
                    <a:pt x="1004515" y="6203417"/>
                  </a:cubicBezTo>
                  <a:cubicBezTo>
                    <a:pt x="378870" y="5470546"/>
                    <a:pt x="0" y="4513427"/>
                    <a:pt x="0" y="3466345"/>
                  </a:cubicBezTo>
                  <a:cubicBezTo>
                    <a:pt x="0" y="2025290"/>
                    <a:pt x="717408" y="754744"/>
                    <a:pt x="1808555" y="448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EEDAA96-38BD-4AC0-8E5F-CF74F5C7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1616062 w 8273365"/>
                <a:gd name="connsiteY0" fmla="*/ 0 h 6858000"/>
                <a:gd name="connsiteX1" fmla="*/ 3206514 w 8273365"/>
                <a:gd name="connsiteY1" fmla="*/ 0 h 6858000"/>
                <a:gd name="connsiteX2" fmla="*/ 3122517 w 8273365"/>
                <a:gd name="connsiteY2" fmla="*/ 23655 h 6858000"/>
                <a:gd name="connsiteX3" fmla="*/ 1723196 w 8273365"/>
                <a:gd name="connsiteY3" fmla="*/ 880747 h 6858000"/>
                <a:gd name="connsiteX4" fmla="*/ 997786 w 8273365"/>
                <a:gd name="connsiteY4" fmla="*/ 1975811 h 6858000"/>
                <a:gd name="connsiteX5" fmla="*/ 731408 w 8273365"/>
                <a:gd name="connsiteY5" fmla="*/ 3320136 h 6858000"/>
                <a:gd name="connsiteX6" fmla="*/ 952731 w 8273365"/>
                <a:gd name="connsiteY6" fmla="*/ 4550071 h 6858000"/>
                <a:gd name="connsiteX7" fmla="*/ 1560970 w 8273365"/>
                <a:gd name="connsiteY7" fmla="*/ 5582379 h 6858000"/>
                <a:gd name="connsiteX8" fmla="*/ 2685142 w 8273365"/>
                <a:gd name="connsiteY8" fmla="*/ 6445587 h 6858000"/>
                <a:gd name="connsiteX9" fmla="*/ 4102171 w 8273365"/>
                <a:gd name="connsiteY9" fmla="*/ 6763602 h 6858000"/>
                <a:gd name="connsiteX10" fmla="*/ 4840307 w 8273365"/>
                <a:gd name="connsiteY10" fmla="*/ 6518434 h 6858000"/>
                <a:gd name="connsiteX11" fmla="*/ 5614867 w 8273365"/>
                <a:gd name="connsiteY11" fmla="*/ 5770643 h 6858000"/>
                <a:gd name="connsiteX12" fmla="*/ 6018458 w 8273365"/>
                <a:gd name="connsiteY12" fmla="*/ 5339114 h 6858000"/>
                <a:gd name="connsiteX13" fmla="*/ 6960802 w 8273365"/>
                <a:gd name="connsiteY13" fmla="*/ 4660514 h 6858000"/>
                <a:gd name="connsiteX14" fmla="*/ 7264776 w 8273365"/>
                <a:gd name="connsiteY14" fmla="*/ 4466544 h 6858000"/>
                <a:gd name="connsiteX15" fmla="*/ 7447190 w 8273365"/>
                <a:gd name="connsiteY15" fmla="*/ 4072462 h 6858000"/>
                <a:gd name="connsiteX16" fmla="*/ 7457722 w 8273365"/>
                <a:gd name="connsiteY16" fmla="*/ 2703268 h 6858000"/>
                <a:gd name="connsiteX17" fmla="*/ 6820959 w 8273365"/>
                <a:gd name="connsiteY17" fmla="*/ 1406044 h 6858000"/>
                <a:gd name="connsiteX18" fmla="*/ 5543190 w 8273365"/>
                <a:gd name="connsiteY18" fmla="*/ 289185 h 6858000"/>
                <a:gd name="connsiteX19" fmla="*/ 4996775 w 8273365"/>
                <a:gd name="connsiteY19" fmla="*/ 40060 h 6858000"/>
                <a:gd name="connsiteX20" fmla="*/ 4871645 w 8273365"/>
                <a:gd name="connsiteY20" fmla="*/ 0 h 6858000"/>
                <a:gd name="connsiteX21" fmla="*/ 6433093 w 8273365"/>
                <a:gd name="connsiteY21" fmla="*/ 0 h 6858000"/>
                <a:gd name="connsiteX22" fmla="*/ 6564891 w 8273365"/>
                <a:gd name="connsiteY22" fmla="*/ 101152 h 6858000"/>
                <a:gd name="connsiteX23" fmla="*/ 8151535 w 8273365"/>
                <a:gd name="connsiteY23" fmla="*/ 4269504 h 6858000"/>
                <a:gd name="connsiteX24" fmla="*/ 6540097 w 8273365"/>
                <a:gd name="connsiteY24" fmla="*/ 5851830 h 6858000"/>
                <a:gd name="connsiteX25" fmla="*/ 5606037 w 8273365"/>
                <a:gd name="connsiteY25" fmla="*/ 6833938 h 6858000"/>
                <a:gd name="connsiteX26" fmla="*/ 5578888 w 8273365"/>
                <a:gd name="connsiteY26" fmla="*/ 6858000 h 6858000"/>
                <a:gd name="connsiteX27" fmla="*/ 1925521 w 8273365"/>
                <a:gd name="connsiteY27" fmla="*/ 6858000 h 6858000"/>
                <a:gd name="connsiteX28" fmla="*/ 1807085 w 8273365"/>
                <a:gd name="connsiteY28" fmla="*/ 6781026 h 6858000"/>
                <a:gd name="connsiteX29" fmla="*/ 1004515 w 8273365"/>
                <a:gd name="connsiteY29" fmla="*/ 6057209 h 6858000"/>
                <a:gd name="connsiteX30" fmla="*/ 0 w 8273365"/>
                <a:gd name="connsiteY30" fmla="*/ 3320136 h 6858000"/>
                <a:gd name="connsiteX31" fmla="*/ 1492767 w 8273365"/>
                <a:gd name="connsiteY31" fmla="*/ 986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73365" h="6858000">
                  <a:moveTo>
                    <a:pt x="1616062" y="0"/>
                  </a:moveTo>
                  <a:lnTo>
                    <a:pt x="3206514" y="0"/>
                  </a:lnTo>
                  <a:lnTo>
                    <a:pt x="3122517" y="23655"/>
                  </a:lnTo>
                  <a:cubicBezTo>
                    <a:pt x="2599902" y="185042"/>
                    <a:pt x="2120807" y="476097"/>
                    <a:pt x="1723196" y="880747"/>
                  </a:cubicBezTo>
                  <a:cubicBezTo>
                    <a:pt x="1412348" y="1197008"/>
                    <a:pt x="1168351" y="1565490"/>
                    <a:pt x="997786" y="1975811"/>
                  </a:cubicBezTo>
                  <a:cubicBezTo>
                    <a:pt x="821078" y="2401050"/>
                    <a:pt x="731408" y="2853352"/>
                    <a:pt x="731408" y="3320136"/>
                  </a:cubicBezTo>
                  <a:cubicBezTo>
                    <a:pt x="731408" y="3744353"/>
                    <a:pt x="805864" y="4158182"/>
                    <a:pt x="952731" y="4550071"/>
                  </a:cubicBezTo>
                  <a:cubicBezTo>
                    <a:pt x="1094331" y="4928208"/>
                    <a:pt x="1298980" y="5275627"/>
                    <a:pt x="1560970" y="5582379"/>
                  </a:cubicBezTo>
                  <a:cubicBezTo>
                    <a:pt x="1870793" y="5945304"/>
                    <a:pt x="2259610" y="6243718"/>
                    <a:pt x="2685142" y="6445587"/>
                  </a:cubicBezTo>
                  <a:cubicBezTo>
                    <a:pt x="3130131" y="6656669"/>
                    <a:pt x="3606861" y="6763602"/>
                    <a:pt x="4102171" y="6763602"/>
                  </a:cubicBezTo>
                  <a:cubicBezTo>
                    <a:pt x="4371914" y="6763602"/>
                    <a:pt x="4599528" y="6687974"/>
                    <a:pt x="4840307" y="6518434"/>
                  </a:cubicBezTo>
                  <a:cubicBezTo>
                    <a:pt x="5099811" y="6335729"/>
                    <a:pt x="5349951" y="6061159"/>
                    <a:pt x="5614867" y="5770643"/>
                  </a:cubicBezTo>
                  <a:cubicBezTo>
                    <a:pt x="5743449" y="5629628"/>
                    <a:pt x="5876273" y="5483786"/>
                    <a:pt x="6018458" y="5339114"/>
                  </a:cubicBezTo>
                  <a:cubicBezTo>
                    <a:pt x="6379773" y="4971361"/>
                    <a:pt x="6715635" y="4791728"/>
                    <a:pt x="6960802" y="4660514"/>
                  </a:cubicBezTo>
                  <a:cubicBezTo>
                    <a:pt x="7116154" y="4577280"/>
                    <a:pt x="7206994" y="4527251"/>
                    <a:pt x="7264776" y="4466544"/>
                  </a:cubicBezTo>
                  <a:cubicBezTo>
                    <a:pt x="7332650" y="4395306"/>
                    <a:pt x="7394089" y="4262628"/>
                    <a:pt x="7447190" y="4072462"/>
                  </a:cubicBezTo>
                  <a:cubicBezTo>
                    <a:pt x="7570066" y="3632594"/>
                    <a:pt x="7573576" y="3171954"/>
                    <a:pt x="7457722" y="2703268"/>
                  </a:cubicBezTo>
                  <a:cubicBezTo>
                    <a:pt x="7347718" y="2258572"/>
                    <a:pt x="7127565" y="1810073"/>
                    <a:pt x="6820959" y="1406044"/>
                  </a:cubicBezTo>
                  <a:cubicBezTo>
                    <a:pt x="6474271" y="949207"/>
                    <a:pt x="6032355" y="563024"/>
                    <a:pt x="5543190" y="289185"/>
                  </a:cubicBezTo>
                  <a:cubicBezTo>
                    <a:pt x="5362386" y="187977"/>
                    <a:pt x="5179299" y="104665"/>
                    <a:pt x="4996775" y="40060"/>
                  </a:cubicBezTo>
                  <a:lnTo>
                    <a:pt x="4871645" y="0"/>
                  </a:lnTo>
                  <a:lnTo>
                    <a:pt x="6433093" y="0"/>
                  </a:lnTo>
                  <a:lnTo>
                    <a:pt x="6564891" y="101152"/>
                  </a:lnTo>
                  <a:cubicBezTo>
                    <a:pt x="7785271" y="1084819"/>
                    <a:pt x="8592299" y="2692132"/>
                    <a:pt x="8151535" y="4269504"/>
                  </a:cubicBezTo>
                  <a:cubicBezTo>
                    <a:pt x="7841710" y="5378317"/>
                    <a:pt x="7282330" y="5096287"/>
                    <a:pt x="6540097" y="5851830"/>
                  </a:cubicBezTo>
                  <a:cubicBezTo>
                    <a:pt x="6215307" y="6182380"/>
                    <a:pt x="5924872" y="6538214"/>
                    <a:pt x="5606037" y="6833938"/>
                  </a:cubicBezTo>
                  <a:lnTo>
                    <a:pt x="5578888" y="6858000"/>
                  </a:lnTo>
                  <a:lnTo>
                    <a:pt x="1925521" y="6858000"/>
                  </a:lnTo>
                  <a:lnTo>
                    <a:pt x="1807085" y="6781026"/>
                  </a:lnTo>
                  <a:cubicBezTo>
                    <a:pt x="1509378" y="6576133"/>
                    <a:pt x="1239525" y="6332492"/>
                    <a:pt x="1004515" y="6057209"/>
                  </a:cubicBezTo>
                  <a:cubicBezTo>
                    <a:pt x="378870" y="5324338"/>
                    <a:pt x="0" y="4367220"/>
                    <a:pt x="0" y="3320136"/>
                  </a:cubicBezTo>
                  <a:cubicBezTo>
                    <a:pt x="0" y="2023187"/>
                    <a:pt x="581101" y="864350"/>
                    <a:pt x="1492767" y="986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00679E-B592-4134-AC05-8EC80BBC4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37594" y="-3810"/>
              <a:ext cx="8219860" cy="6858000"/>
            </a:xfrm>
            <a:custGeom>
              <a:avLst/>
              <a:gdLst>
                <a:gd name="connsiteX0" fmla="*/ 5534366 w 8219860"/>
                <a:gd name="connsiteY0" fmla="*/ 0 h 6858000"/>
                <a:gd name="connsiteX1" fmla="*/ 6263243 w 8219860"/>
                <a:gd name="connsiteY1" fmla="*/ 0 h 6858000"/>
                <a:gd name="connsiteX2" fmla="*/ 6295307 w 8219860"/>
                <a:gd name="connsiteY2" fmla="*/ 21377 h 6858000"/>
                <a:gd name="connsiteX3" fmla="*/ 6907056 w 8219860"/>
                <a:gd name="connsiteY3" fmla="*/ 522976 h 6858000"/>
                <a:gd name="connsiteX4" fmla="*/ 7434107 w 8219860"/>
                <a:gd name="connsiteY4" fmla="*/ 1119513 h 6858000"/>
                <a:gd name="connsiteX5" fmla="*/ 7856130 w 8219860"/>
                <a:gd name="connsiteY5" fmla="*/ 1802940 h 6858000"/>
                <a:gd name="connsiteX6" fmla="*/ 8019380 w 8219860"/>
                <a:gd name="connsiteY6" fmla="*/ 2174201 h 6858000"/>
                <a:gd name="connsiteX7" fmla="*/ 8054634 w 8219860"/>
                <a:gd name="connsiteY7" fmla="*/ 2269723 h 6858000"/>
                <a:gd name="connsiteX8" fmla="*/ 8086962 w 8219860"/>
                <a:gd name="connsiteY8" fmla="*/ 2366562 h 6858000"/>
                <a:gd name="connsiteX9" fmla="*/ 8115633 w 8219860"/>
                <a:gd name="connsiteY9" fmla="*/ 2464717 h 6858000"/>
                <a:gd name="connsiteX10" fmla="*/ 8140794 w 8219860"/>
                <a:gd name="connsiteY10" fmla="*/ 2563895 h 6858000"/>
                <a:gd name="connsiteX11" fmla="*/ 8218615 w 8219860"/>
                <a:gd name="connsiteY11" fmla="*/ 3378975 h 6858000"/>
                <a:gd name="connsiteX12" fmla="*/ 8175170 w 8219860"/>
                <a:gd name="connsiteY12" fmla="*/ 3786370 h 6858000"/>
                <a:gd name="connsiteX13" fmla="*/ 8073943 w 8219860"/>
                <a:gd name="connsiteY13" fmla="*/ 4180891 h 6858000"/>
                <a:gd name="connsiteX14" fmla="*/ 7939071 w 8219860"/>
                <a:gd name="connsiteY14" fmla="*/ 4562246 h 6858000"/>
                <a:gd name="connsiteX15" fmla="*/ 7854229 w 8219860"/>
                <a:gd name="connsiteY15" fmla="*/ 4751828 h 6858000"/>
                <a:gd name="connsiteX16" fmla="*/ 7745102 w 8219860"/>
                <a:gd name="connsiteY16" fmla="*/ 4936435 h 6858000"/>
                <a:gd name="connsiteX17" fmla="*/ 7605403 w 8219860"/>
                <a:gd name="connsiteY17" fmla="*/ 5106852 h 6858000"/>
                <a:gd name="connsiteX18" fmla="*/ 7524949 w 8219860"/>
                <a:gd name="connsiteY18" fmla="*/ 5182481 h 6858000"/>
                <a:gd name="connsiteX19" fmla="*/ 7440106 w 8219860"/>
                <a:gd name="connsiteY19" fmla="*/ 5250208 h 6858000"/>
                <a:gd name="connsiteX20" fmla="*/ 7101758 w 8219860"/>
                <a:gd name="connsiteY20" fmla="*/ 5463633 h 6858000"/>
                <a:gd name="connsiteX21" fmla="*/ 6804366 w 8219860"/>
                <a:gd name="connsiteY21" fmla="*/ 5657895 h 6858000"/>
                <a:gd name="connsiteX22" fmla="*/ 6671103 w 8219860"/>
                <a:gd name="connsiteY22" fmla="*/ 5765704 h 6858000"/>
                <a:gd name="connsiteX23" fmla="*/ 6545887 w 8219860"/>
                <a:gd name="connsiteY23" fmla="*/ 5882583 h 6858000"/>
                <a:gd name="connsiteX24" fmla="*/ 6485473 w 8219860"/>
                <a:gd name="connsiteY24" fmla="*/ 5945046 h 6858000"/>
                <a:gd name="connsiteX25" fmla="*/ 6423303 w 8219860"/>
                <a:gd name="connsiteY25" fmla="*/ 6011604 h 6858000"/>
                <a:gd name="connsiteX26" fmla="*/ 6298672 w 8219860"/>
                <a:gd name="connsiteY26" fmla="*/ 6146768 h 6858000"/>
                <a:gd name="connsiteX27" fmla="*/ 6040923 w 8219860"/>
                <a:gd name="connsiteY27" fmla="*/ 6418997 h 6858000"/>
                <a:gd name="connsiteX28" fmla="*/ 5907662 w 8219860"/>
                <a:gd name="connsiteY28" fmla="*/ 6555769 h 6858000"/>
                <a:gd name="connsiteX29" fmla="*/ 5769864 w 8219860"/>
                <a:gd name="connsiteY29" fmla="*/ 6691081 h 6858000"/>
                <a:gd name="connsiteX30" fmla="*/ 5581270 w 8219860"/>
                <a:gd name="connsiteY30" fmla="*/ 6858000 h 6858000"/>
                <a:gd name="connsiteX31" fmla="*/ 5057635 w 8219860"/>
                <a:gd name="connsiteY31" fmla="*/ 6858000 h 6858000"/>
                <a:gd name="connsiteX32" fmla="*/ 5112401 w 8219860"/>
                <a:gd name="connsiteY32" fmla="*/ 6812805 h 6858000"/>
                <a:gd name="connsiteX33" fmla="*/ 5241495 w 8219860"/>
                <a:gd name="connsiteY33" fmla="*/ 6689617 h 6858000"/>
                <a:gd name="connsiteX34" fmla="*/ 5485639 w 8219860"/>
                <a:gd name="connsiteY34" fmla="*/ 6421192 h 6858000"/>
                <a:gd name="connsiteX35" fmla="*/ 5603981 w 8219860"/>
                <a:gd name="connsiteY35" fmla="*/ 6279592 h 6858000"/>
                <a:gd name="connsiteX36" fmla="*/ 5722615 w 8219860"/>
                <a:gd name="connsiteY36" fmla="*/ 6135503 h 6858000"/>
                <a:gd name="connsiteX37" fmla="*/ 5967636 w 8219860"/>
                <a:gd name="connsiteY37" fmla="*/ 5845135 h 6858000"/>
                <a:gd name="connsiteX38" fmla="*/ 6099583 w 8219860"/>
                <a:gd name="connsiteY38" fmla="*/ 5703828 h 6858000"/>
                <a:gd name="connsiteX39" fmla="*/ 6168189 w 8219860"/>
                <a:gd name="connsiteY39" fmla="*/ 5634490 h 6858000"/>
                <a:gd name="connsiteX40" fmla="*/ 6241769 w 8219860"/>
                <a:gd name="connsiteY40" fmla="*/ 5564129 h 6858000"/>
                <a:gd name="connsiteX41" fmla="*/ 6567684 w 8219860"/>
                <a:gd name="connsiteY41" fmla="*/ 5312962 h 6858000"/>
                <a:gd name="connsiteX42" fmla="*/ 6918466 w 8219860"/>
                <a:gd name="connsiteY42" fmla="*/ 5121628 h 6858000"/>
                <a:gd name="connsiteX43" fmla="*/ 7084202 w 8219860"/>
                <a:gd name="connsiteY43" fmla="*/ 5039856 h 6858000"/>
                <a:gd name="connsiteX44" fmla="*/ 7231508 w 8219860"/>
                <a:gd name="connsiteY44" fmla="*/ 4955159 h 6858000"/>
                <a:gd name="connsiteX45" fmla="*/ 7455757 w 8219860"/>
                <a:gd name="connsiteY45" fmla="*/ 4736907 h 6858000"/>
                <a:gd name="connsiteX46" fmla="*/ 7597796 w 8219860"/>
                <a:gd name="connsiteY46" fmla="*/ 4437761 h 6858000"/>
                <a:gd name="connsiteX47" fmla="*/ 7667720 w 8219860"/>
                <a:gd name="connsiteY47" fmla="*/ 4093562 h 6858000"/>
                <a:gd name="connsiteX48" fmla="*/ 7680008 w 8219860"/>
                <a:gd name="connsiteY48" fmla="*/ 3742632 h 6858000"/>
                <a:gd name="connsiteX49" fmla="*/ 7657188 w 8219860"/>
                <a:gd name="connsiteY49" fmla="*/ 3396237 h 6858000"/>
                <a:gd name="connsiteX50" fmla="*/ 7604818 w 8219860"/>
                <a:gd name="connsiteY50" fmla="*/ 3055255 h 6858000"/>
                <a:gd name="connsiteX51" fmla="*/ 7522900 w 8219860"/>
                <a:gd name="connsiteY51" fmla="*/ 2720270 h 6858000"/>
                <a:gd name="connsiteX52" fmla="*/ 7299968 w 8219860"/>
                <a:gd name="connsiteY52" fmla="*/ 2062442 h 6858000"/>
                <a:gd name="connsiteX53" fmla="*/ 6971566 w 8219860"/>
                <a:gd name="connsiteY53" fmla="*/ 1438698 h 6858000"/>
                <a:gd name="connsiteX54" fmla="*/ 6771307 w 8219860"/>
                <a:gd name="connsiteY54" fmla="*/ 1144380 h 6858000"/>
                <a:gd name="connsiteX55" fmla="*/ 6547935 w 8219860"/>
                <a:gd name="connsiteY55" fmla="*/ 865129 h 6858000"/>
                <a:gd name="connsiteX56" fmla="*/ 6037997 w 8219860"/>
                <a:gd name="connsiteY56" fmla="*/ 359872 h 6858000"/>
                <a:gd name="connsiteX57" fmla="*/ 5602369 w 8219860"/>
                <a:gd name="connsiteY57" fmla="*/ 40572 h 6858000"/>
                <a:gd name="connsiteX58" fmla="*/ 1689206 w 8219860"/>
                <a:gd name="connsiteY58" fmla="*/ 0 h 6858000"/>
                <a:gd name="connsiteX59" fmla="*/ 2580244 w 8219860"/>
                <a:gd name="connsiteY59" fmla="*/ 0 h 6858000"/>
                <a:gd name="connsiteX60" fmla="*/ 2556490 w 8219860"/>
                <a:gd name="connsiteY60" fmla="*/ 13997 h 6858000"/>
                <a:gd name="connsiteX61" fmla="*/ 2125407 w 8219860"/>
                <a:gd name="connsiteY61" fmla="*/ 323156 h 6858000"/>
                <a:gd name="connsiteX62" fmla="*/ 1859322 w 8219860"/>
                <a:gd name="connsiteY62" fmla="*/ 553842 h 6858000"/>
                <a:gd name="connsiteX63" fmla="*/ 1607425 w 8219860"/>
                <a:gd name="connsiteY63" fmla="*/ 799741 h 6858000"/>
                <a:gd name="connsiteX64" fmla="*/ 861829 w 8219860"/>
                <a:gd name="connsiteY64" fmla="*/ 1987400 h 6858000"/>
                <a:gd name="connsiteX65" fmla="*/ 661422 w 8219860"/>
                <a:gd name="connsiteY65" fmla="*/ 2660149 h 6858000"/>
                <a:gd name="connsiteX66" fmla="*/ 608323 w 8219860"/>
                <a:gd name="connsiteY66" fmla="*/ 3006544 h 6858000"/>
                <a:gd name="connsiteX67" fmla="*/ 584625 w 8219860"/>
                <a:gd name="connsiteY67" fmla="*/ 3355571 h 6858000"/>
                <a:gd name="connsiteX68" fmla="*/ 589891 w 8219860"/>
                <a:gd name="connsiteY68" fmla="*/ 3705330 h 6858000"/>
                <a:gd name="connsiteX69" fmla="*/ 623389 w 8219860"/>
                <a:gd name="connsiteY69" fmla="*/ 4053626 h 6858000"/>
                <a:gd name="connsiteX70" fmla="*/ 787078 w 8219860"/>
                <a:gd name="connsiteY70" fmla="*/ 4735736 h 6858000"/>
                <a:gd name="connsiteX71" fmla="*/ 1081251 w 8219860"/>
                <a:gd name="connsiteY71" fmla="*/ 5376742 h 6858000"/>
                <a:gd name="connsiteX72" fmla="*/ 1274196 w 8219860"/>
                <a:gd name="connsiteY72" fmla="*/ 5674278 h 6858000"/>
                <a:gd name="connsiteX73" fmla="*/ 1381274 w 8219860"/>
                <a:gd name="connsiteY73" fmla="*/ 5816170 h 6858000"/>
                <a:gd name="connsiteX74" fmla="*/ 1495959 w 8219860"/>
                <a:gd name="connsiteY74" fmla="*/ 5953677 h 6858000"/>
                <a:gd name="connsiteX75" fmla="*/ 2013356 w 8219860"/>
                <a:gd name="connsiteY75" fmla="*/ 6450448 h 6858000"/>
                <a:gd name="connsiteX76" fmla="*/ 2083865 w 8219860"/>
                <a:gd name="connsiteY76" fmla="*/ 6506327 h 6858000"/>
                <a:gd name="connsiteX77" fmla="*/ 2155688 w 8219860"/>
                <a:gd name="connsiteY77" fmla="*/ 6560744 h 6858000"/>
                <a:gd name="connsiteX78" fmla="*/ 2228537 w 8219860"/>
                <a:gd name="connsiteY78" fmla="*/ 6613844 h 6858000"/>
                <a:gd name="connsiteX79" fmla="*/ 2302700 w 8219860"/>
                <a:gd name="connsiteY79" fmla="*/ 6665190 h 6858000"/>
                <a:gd name="connsiteX80" fmla="*/ 2610915 w 8219860"/>
                <a:gd name="connsiteY80" fmla="*/ 6853454 h 6858000"/>
                <a:gd name="connsiteX81" fmla="*/ 2619731 w 8219860"/>
                <a:gd name="connsiteY81" fmla="*/ 6858000 h 6858000"/>
                <a:gd name="connsiteX82" fmla="*/ 1931408 w 8219860"/>
                <a:gd name="connsiteY82" fmla="*/ 6858000 h 6858000"/>
                <a:gd name="connsiteX83" fmla="*/ 1782231 w 8219860"/>
                <a:gd name="connsiteY83" fmla="*/ 6759101 h 6858000"/>
                <a:gd name="connsiteX84" fmla="*/ 1179844 w 8219860"/>
                <a:gd name="connsiteY84" fmla="*/ 6247262 h 6858000"/>
                <a:gd name="connsiteX85" fmla="*/ 677221 w 8219860"/>
                <a:gd name="connsiteY85" fmla="*/ 5628784 h 6858000"/>
                <a:gd name="connsiteX86" fmla="*/ 302740 w 8219860"/>
                <a:gd name="connsiteY86" fmla="*/ 4919612 h 6858000"/>
                <a:gd name="connsiteX87" fmla="*/ 71615 w 8219860"/>
                <a:gd name="connsiteY87" fmla="*/ 4147685 h 6858000"/>
                <a:gd name="connsiteX88" fmla="*/ 14420 w 8219860"/>
                <a:gd name="connsiteY88" fmla="*/ 3747313 h 6858000"/>
                <a:gd name="connsiteX89" fmla="*/ 815 w 8219860"/>
                <a:gd name="connsiteY89" fmla="*/ 3342991 h 6858000"/>
                <a:gd name="connsiteX90" fmla="*/ 29340 w 8219860"/>
                <a:gd name="connsiteY90" fmla="*/ 2939692 h 6858000"/>
                <a:gd name="connsiteX91" fmla="*/ 97946 w 8219860"/>
                <a:gd name="connsiteY91" fmla="*/ 2541660 h 6858000"/>
                <a:gd name="connsiteX92" fmla="*/ 341358 w 8219860"/>
                <a:gd name="connsiteY92" fmla="*/ 1774268 h 6858000"/>
                <a:gd name="connsiteX93" fmla="*/ 1212758 w 8219860"/>
                <a:gd name="connsiteY93" fmla="*/ 432721 h 6858000"/>
                <a:gd name="connsiteX94" fmla="*/ 1499908 w 8219860"/>
                <a:gd name="connsiteY94" fmla="*/ 150982 h 6858000"/>
                <a:gd name="connsiteX95" fmla="*/ 1655863 w 8219860"/>
                <a:gd name="connsiteY95" fmla="*/ 235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8219860" h="6858000">
                  <a:moveTo>
                    <a:pt x="5534366" y="0"/>
                  </a:moveTo>
                  <a:lnTo>
                    <a:pt x="6263243" y="0"/>
                  </a:lnTo>
                  <a:lnTo>
                    <a:pt x="6295307" y="21377"/>
                  </a:lnTo>
                  <a:cubicBezTo>
                    <a:pt x="6511218" y="172340"/>
                    <a:pt x="6716597" y="339247"/>
                    <a:pt x="6907056" y="522976"/>
                  </a:cubicBezTo>
                  <a:cubicBezTo>
                    <a:pt x="7097514" y="706706"/>
                    <a:pt x="7274807" y="905503"/>
                    <a:pt x="7434107" y="1119513"/>
                  </a:cubicBezTo>
                  <a:cubicBezTo>
                    <a:pt x="7593992" y="1333084"/>
                    <a:pt x="7735155" y="1562014"/>
                    <a:pt x="7856130" y="1802940"/>
                  </a:cubicBezTo>
                  <a:cubicBezTo>
                    <a:pt x="7916105" y="1923621"/>
                    <a:pt x="7970376" y="2047668"/>
                    <a:pt x="8019380" y="2174201"/>
                  </a:cubicBezTo>
                  <a:cubicBezTo>
                    <a:pt x="8031375" y="2205944"/>
                    <a:pt x="8043808" y="2237541"/>
                    <a:pt x="8054634" y="2269723"/>
                  </a:cubicBezTo>
                  <a:lnTo>
                    <a:pt x="8086962" y="2366562"/>
                  </a:lnTo>
                  <a:lnTo>
                    <a:pt x="8115633" y="2464717"/>
                  </a:lnTo>
                  <a:cubicBezTo>
                    <a:pt x="8124995" y="2497484"/>
                    <a:pt x="8132602" y="2530836"/>
                    <a:pt x="8140794" y="2563895"/>
                  </a:cubicBezTo>
                  <a:cubicBezTo>
                    <a:pt x="8203402" y="2829836"/>
                    <a:pt x="8225636" y="3105576"/>
                    <a:pt x="8218615" y="3378975"/>
                  </a:cubicBezTo>
                  <a:cubicBezTo>
                    <a:pt x="8214958" y="3515749"/>
                    <a:pt x="8200476" y="3652229"/>
                    <a:pt x="8175170" y="3786370"/>
                  </a:cubicBezTo>
                  <a:cubicBezTo>
                    <a:pt x="8149716" y="3920510"/>
                    <a:pt x="8114462" y="4052163"/>
                    <a:pt x="8073943" y="4180891"/>
                  </a:cubicBezTo>
                  <a:cubicBezTo>
                    <a:pt x="8033570" y="4309911"/>
                    <a:pt x="7990270" y="4435421"/>
                    <a:pt x="7939071" y="4562246"/>
                  </a:cubicBezTo>
                  <a:cubicBezTo>
                    <a:pt x="7913472" y="4625587"/>
                    <a:pt x="7885678" y="4688926"/>
                    <a:pt x="7854229" y="4751828"/>
                  </a:cubicBezTo>
                  <a:cubicBezTo>
                    <a:pt x="7822193" y="4814437"/>
                    <a:pt x="7786792" y="4876752"/>
                    <a:pt x="7745102" y="4936435"/>
                  </a:cubicBezTo>
                  <a:cubicBezTo>
                    <a:pt x="7703998" y="4996411"/>
                    <a:pt x="7657040" y="5053899"/>
                    <a:pt x="7605403" y="5106852"/>
                  </a:cubicBezTo>
                  <a:cubicBezTo>
                    <a:pt x="7579512" y="5133183"/>
                    <a:pt x="7552596" y="5158489"/>
                    <a:pt x="7524949" y="5182481"/>
                  </a:cubicBezTo>
                  <a:cubicBezTo>
                    <a:pt x="7497301" y="5206323"/>
                    <a:pt x="7468776" y="5228704"/>
                    <a:pt x="7440106" y="5250208"/>
                  </a:cubicBezTo>
                  <a:cubicBezTo>
                    <a:pt x="7324836" y="5335930"/>
                    <a:pt x="7208103" y="5400146"/>
                    <a:pt x="7101758" y="5463633"/>
                  </a:cubicBezTo>
                  <a:cubicBezTo>
                    <a:pt x="6994825" y="5526533"/>
                    <a:pt x="6896230" y="5588996"/>
                    <a:pt x="6804366" y="5657895"/>
                  </a:cubicBezTo>
                  <a:cubicBezTo>
                    <a:pt x="6758141" y="5691978"/>
                    <a:pt x="6713965" y="5728110"/>
                    <a:pt x="6671103" y="5765704"/>
                  </a:cubicBezTo>
                  <a:cubicBezTo>
                    <a:pt x="6627952" y="5802860"/>
                    <a:pt x="6586408" y="5842209"/>
                    <a:pt x="6545887" y="5882583"/>
                  </a:cubicBezTo>
                  <a:cubicBezTo>
                    <a:pt x="6525407" y="5903062"/>
                    <a:pt x="6506245" y="5923103"/>
                    <a:pt x="6485473" y="5945046"/>
                  </a:cubicBezTo>
                  <a:lnTo>
                    <a:pt x="6423303" y="6011604"/>
                  </a:lnTo>
                  <a:lnTo>
                    <a:pt x="6298672" y="6146768"/>
                  </a:lnTo>
                  <a:cubicBezTo>
                    <a:pt x="6214853" y="6237315"/>
                    <a:pt x="6128400" y="6327572"/>
                    <a:pt x="6040923" y="6418997"/>
                  </a:cubicBezTo>
                  <a:cubicBezTo>
                    <a:pt x="5997186" y="6464637"/>
                    <a:pt x="5952569" y="6510130"/>
                    <a:pt x="5907662" y="6555769"/>
                  </a:cubicBezTo>
                  <a:cubicBezTo>
                    <a:pt x="5862460" y="6601118"/>
                    <a:pt x="5816528" y="6646172"/>
                    <a:pt x="5769864" y="6691081"/>
                  </a:cubicBezTo>
                  <a:lnTo>
                    <a:pt x="5581270" y="6858000"/>
                  </a:lnTo>
                  <a:lnTo>
                    <a:pt x="5057635" y="6858000"/>
                  </a:lnTo>
                  <a:lnTo>
                    <a:pt x="5112401" y="6812805"/>
                  </a:lnTo>
                  <a:cubicBezTo>
                    <a:pt x="5156505" y="6773364"/>
                    <a:pt x="5199439" y="6732113"/>
                    <a:pt x="5241495" y="6689617"/>
                  </a:cubicBezTo>
                  <a:cubicBezTo>
                    <a:pt x="5325753" y="6604628"/>
                    <a:pt x="5405916" y="6513934"/>
                    <a:pt x="5485639" y="6421192"/>
                  </a:cubicBezTo>
                  <a:cubicBezTo>
                    <a:pt x="5525427" y="6374674"/>
                    <a:pt x="5564631" y="6327425"/>
                    <a:pt x="5603981" y="6279592"/>
                  </a:cubicBezTo>
                  <a:lnTo>
                    <a:pt x="5722615" y="6135503"/>
                  </a:lnTo>
                  <a:cubicBezTo>
                    <a:pt x="5802339" y="6038957"/>
                    <a:pt x="5882062" y="5940510"/>
                    <a:pt x="5967636" y="5845135"/>
                  </a:cubicBezTo>
                  <a:cubicBezTo>
                    <a:pt x="6010496" y="5797446"/>
                    <a:pt x="6054381" y="5750345"/>
                    <a:pt x="6099583" y="5703828"/>
                  </a:cubicBezTo>
                  <a:lnTo>
                    <a:pt x="6168189" y="5634490"/>
                  </a:lnTo>
                  <a:cubicBezTo>
                    <a:pt x="6191300" y="5611524"/>
                    <a:pt x="6216754" y="5587094"/>
                    <a:pt x="6241769" y="5564129"/>
                  </a:cubicBezTo>
                  <a:cubicBezTo>
                    <a:pt x="6342117" y="5470948"/>
                    <a:pt x="6452414" y="5386688"/>
                    <a:pt x="6567684" y="5312962"/>
                  </a:cubicBezTo>
                  <a:cubicBezTo>
                    <a:pt x="6682806" y="5238945"/>
                    <a:pt x="6803635" y="5177360"/>
                    <a:pt x="6918466" y="5121628"/>
                  </a:cubicBezTo>
                  <a:cubicBezTo>
                    <a:pt x="6975808" y="5093833"/>
                    <a:pt x="7031688" y="5067211"/>
                    <a:pt x="7084202" y="5039856"/>
                  </a:cubicBezTo>
                  <a:cubicBezTo>
                    <a:pt x="7136864" y="5012793"/>
                    <a:pt x="7186453" y="4985439"/>
                    <a:pt x="7231508" y="4955159"/>
                  </a:cubicBezTo>
                  <a:cubicBezTo>
                    <a:pt x="7322202" y="4895476"/>
                    <a:pt x="7395635" y="4824530"/>
                    <a:pt x="7455757" y="4736907"/>
                  </a:cubicBezTo>
                  <a:cubicBezTo>
                    <a:pt x="7515440" y="4649431"/>
                    <a:pt x="7562543" y="4547326"/>
                    <a:pt x="7597796" y="4437761"/>
                  </a:cubicBezTo>
                  <a:cubicBezTo>
                    <a:pt x="7632758" y="4328343"/>
                    <a:pt x="7655139" y="4210293"/>
                    <a:pt x="7667720" y="4093562"/>
                  </a:cubicBezTo>
                  <a:cubicBezTo>
                    <a:pt x="7679860" y="3976389"/>
                    <a:pt x="7682494" y="3858925"/>
                    <a:pt x="7680008" y="3742632"/>
                  </a:cubicBezTo>
                  <a:cubicBezTo>
                    <a:pt x="7676350" y="3626192"/>
                    <a:pt x="7668451" y="3510776"/>
                    <a:pt x="7657188" y="3396237"/>
                  </a:cubicBezTo>
                  <a:cubicBezTo>
                    <a:pt x="7645923" y="3281699"/>
                    <a:pt x="7628808" y="3167745"/>
                    <a:pt x="7604818" y="3055255"/>
                  </a:cubicBezTo>
                  <a:cubicBezTo>
                    <a:pt x="7581120" y="2942618"/>
                    <a:pt x="7552888" y="2831298"/>
                    <a:pt x="7522900" y="2720270"/>
                  </a:cubicBezTo>
                  <a:cubicBezTo>
                    <a:pt x="7462926" y="2498361"/>
                    <a:pt x="7392418" y="2277038"/>
                    <a:pt x="7299968" y="2062442"/>
                  </a:cubicBezTo>
                  <a:cubicBezTo>
                    <a:pt x="7207518" y="1847847"/>
                    <a:pt x="7097514" y="1639104"/>
                    <a:pt x="6971566" y="1438698"/>
                  </a:cubicBezTo>
                  <a:cubicBezTo>
                    <a:pt x="6908226" y="1338642"/>
                    <a:pt x="6841668" y="1240340"/>
                    <a:pt x="6771307" y="1144380"/>
                  </a:cubicBezTo>
                  <a:cubicBezTo>
                    <a:pt x="6700945" y="1048419"/>
                    <a:pt x="6625903" y="955677"/>
                    <a:pt x="6547935" y="865129"/>
                  </a:cubicBezTo>
                  <a:cubicBezTo>
                    <a:pt x="6392438" y="683740"/>
                    <a:pt x="6221873" y="514199"/>
                    <a:pt x="6037997" y="359872"/>
                  </a:cubicBezTo>
                  <a:cubicBezTo>
                    <a:pt x="5900420" y="243689"/>
                    <a:pt x="5754861" y="136638"/>
                    <a:pt x="5602369" y="40572"/>
                  </a:cubicBezTo>
                  <a:close/>
                  <a:moveTo>
                    <a:pt x="1689206" y="0"/>
                  </a:moveTo>
                  <a:lnTo>
                    <a:pt x="2580244" y="0"/>
                  </a:lnTo>
                  <a:lnTo>
                    <a:pt x="2556490" y="13997"/>
                  </a:lnTo>
                  <a:cubicBezTo>
                    <a:pt x="2405637" y="107875"/>
                    <a:pt x="2262108" y="212018"/>
                    <a:pt x="2125407" y="323156"/>
                  </a:cubicBezTo>
                  <a:cubicBezTo>
                    <a:pt x="2033982" y="397174"/>
                    <a:pt x="1946944" y="475874"/>
                    <a:pt x="1859322" y="553842"/>
                  </a:cubicBezTo>
                  <a:cubicBezTo>
                    <a:pt x="1771699" y="631664"/>
                    <a:pt x="1686271" y="712557"/>
                    <a:pt x="1607425" y="799741"/>
                  </a:cubicBezTo>
                  <a:cubicBezTo>
                    <a:pt x="1289847" y="1146281"/>
                    <a:pt x="1036342" y="1551627"/>
                    <a:pt x="861829" y="1987400"/>
                  </a:cubicBezTo>
                  <a:cubicBezTo>
                    <a:pt x="774499" y="2205213"/>
                    <a:pt x="707062" y="2430780"/>
                    <a:pt x="661422" y="2660149"/>
                  </a:cubicBezTo>
                  <a:cubicBezTo>
                    <a:pt x="638750" y="2774834"/>
                    <a:pt x="621196" y="2890541"/>
                    <a:pt x="608323" y="3006544"/>
                  </a:cubicBezTo>
                  <a:cubicBezTo>
                    <a:pt x="595888" y="3122545"/>
                    <a:pt x="587990" y="3239131"/>
                    <a:pt x="584625" y="3355571"/>
                  </a:cubicBezTo>
                  <a:cubicBezTo>
                    <a:pt x="581699" y="3472156"/>
                    <a:pt x="582578" y="3588890"/>
                    <a:pt x="589891" y="3705330"/>
                  </a:cubicBezTo>
                  <a:cubicBezTo>
                    <a:pt x="595742" y="3821770"/>
                    <a:pt x="607591" y="3937917"/>
                    <a:pt x="623389" y="4053626"/>
                  </a:cubicBezTo>
                  <a:cubicBezTo>
                    <a:pt x="655864" y="4284896"/>
                    <a:pt x="709988" y="4513828"/>
                    <a:pt x="787078" y="4735736"/>
                  </a:cubicBezTo>
                  <a:cubicBezTo>
                    <a:pt x="864023" y="4957499"/>
                    <a:pt x="962324" y="5172825"/>
                    <a:pt x="1081251" y="5376742"/>
                  </a:cubicBezTo>
                  <a:cubicBezTo>
                    <a:pt x="1140934" y="5478553"/>
                    <a:pt x="1205152" y="5578172"/>
                    <a:pt x="1274196" y="5674278"/>
                  </a:cubicBezTo>
                  <a:cubicBezTo>
                    <a:pt x="1308571" y="5722552"/>
                    <a:pt x="1344557" y="5769654"/>
                    <a:pt x="1381274" y="5816170"/>
                  </a:cubicBezTo>
                  <a:cubicBezTo>
                    <a:pt x="1418575" y="5862543"/>
                    <a:pt x="1456608" y="5908622"/>
                    <a:pt x="1495959" y="5953677"/>
                  </a:cubicBezTo>
                  <a:cubicBezTo>
                    <a:pt x="1652919" y="6133894"/>
                    <a:pt x="1826555" y="6300071"/>
                    <a:pt x="2013356" y="6450448"/>
                  </a:cubicBezTo>
                  <a:cubicBezTo>
                    <a:pt x="2037053" y="6468879"/>
                    <a:pt x="2060020" y="6488188"/>
                    <a:pt x="2083865" y="6506327"/>
                  </a:cubicBezTo>
                  <a:lnTo>
                    <a:pt x="2155688" y="6560744"/>
                  </a:lnTo>
                  <a:lnTo>
                    <a:pt x="2228537" y="6613844"/>
                  </a:lnTo>
                  <a:lnTo>
                    <a:pt x="2302700" y="6665190"/>
                  </a:lnTo>
                  <a:cubicBezTo>
                    <a:pt x="2402465" y="6732186"/>
                    <a:pt x="2505008" y="6795525"/>
                    <a:pt x="2610915" y="6853454"/>
                  </a:cubicBezTo>
                  <a:lnTo>
                    <a:pt x="2619731" y="6858000"/>
                  </a:lnTo>
                  <a:lnTo>
                    <a:pt x="1931408" y="6858000"/>
                  </a:lnTo>
                  <a:lnTo>
                    <a:pt x="1782231" y="6759101"/>
                  </a:lnTo>
                  <a:cubicBezTo>
                    <a:pt x="1566612" y="6607846"/>
                    <a:pt x="1365329" y="6435527"/>
                    <a:pt x="1179844" y="6247262"/>
                  </a:cubicBezTo>
                  <a:cubicBezTo>
                    <a:pt x="994506" y="6059437"/>
                    <a:pt x="824235" y="5851280"/>
                    <a:pt x="677221" y="5628784"/>
                  </a:cubicBezTo>
                  <a:cubicBezTo>
                    <a:pt x="530062" y="5405851"/>
                    <a:pt x="404700" y="5167998"/>
                    <a:pt x="302740" y="4919612"/>
                  </a:cubicBezTo>
                  <a:cubicBezTo>
                    <a:pt x="200636" y="4671373"/>
                    <a:pt x="123692" y="4412162"/>
                    <a:pt x="71615" y="4147685"/>
                  </a:cubicBezTo>
                  <a:cubicBezTo>
                    <a:pt x="45285" y="4015446"/>
                    <a:pt x="26854" y="3881599"/>
                    <a:pt x="14420" y="3747313"/>
                  </a:cubicBezTo>
                  <a:cubicBezTo>
                    <a:pt x="3595" y="3612880"/>
                    <a:pt x="-2256" y="3477862"/>
                    <a:pt x="815" y="3342991"/>
                  </a:cubicBezTo>
                  <a:cubicBezTo>
                    <a:pt x="3156" y="3208119"/>
                    <a:pt x="12811" y="3073394"/>
                    <a:pt x="29340" y="2939692"/>
                  </a:cubicBezTo>
                  <a:cubicBezTo>
                    <a:pt x="45578" y="2805845"/>
                    <a:pt x="68690" y="2673022"/>
                    <a:pt x="97946" y="2541660"/>
                  </a:cubicBezTo>
                  <a:cubicBezTo>
                    <a:pt x="156167" y="2278939"/>
                    <a:pt x="237791" y="2021777"/>
                    <a:pt x="341358" y="1774268"/>
                  </a:cubicBezTo>
                  <a:cubicBezTo>
                    <a:pt x="548640" y="1279252"/>
                    <a:pt x="844567" y="822415"/>
                    <a:pt x="1212758" y="432721"/>
                  </a:cubicBezTo>
                  <a:cubicBezTo>
                    <a:pt x="1305208" y="335736"/>
                    <a:pt x="1399705" y="240506"/>
                    <a:pt x="1499908" y="150982"/>
                  </a:cubicBezTo>
                  <a:cubicBezTo>
                    <a:pt x="1550010" y="106294"/>
                    <a:pt x="1602232" y="64018"/>
                    <a:pt x="1655863" y="2359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EC2EF310-93E6-4F72-B482-07BF5CFBB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65807" y="-3810"/>
              <a:ext cx="8870393" cy="6858000"/>
            </a:xfrm>
            <a:custGeom>
              <a:avLst/>
              <a:gdLst>
                <a:gd name="connsiteX0" fmla="*/ 6200652 w 8899328"/>
                <a:gd name="connsiteY0" fmla="*/ 0 h 6858000"/>
                <a:gd name="connsiteX1" fmla="*/ 7036991 w 8899328"/>
                <a:gd name="connsiteY1" fmla="*/ 0 h 6858000"/>
                <a:gd name="connsiteX2" fmla="*/ 7111956 w 8899328"/>
                <a:gd name="connsiteY2" fmla="*/ 52444 h 6858000"/>
                <a:gd name="connsiteX3" fmla="*/ 8899328 w 8899328"/>
                <a:gd name="connsiteY3" fmla="*/ 3560285 h 6858000"/>
                <a:gd name="connsiteX4" fmla="*/ 7441506 w 8899328"/>
                <a:gd name="connsiteY4" fmla="*/ 6800585 h 6858000"/>
                <a:gd name="connsiteX5" fmla="*/ 7374130 w 8899328"/>
                <a:gd name="connsiteY5" fmla="*/ 6858000 h 6858000"/>
                <a:gd name="connsiteX6" fmla="*/ 5835221 w 8899328"/>
                <a:gd name="connsiteY6" fmla="*/ 6858000 h 6858000"/>
                <a:gd name="connsiteX7" fmla="*/ 5891385 w 8899328"/>
                <a:gd name="connsiteY7" fmla="*/ 6810175 h 6858000"/>
                <a:gd name="connsiteX8" fmla="*/ 6032854 w 8899328"/>
                <a:gd name="connsiteY8" fmla="*/ 6677494 h 6858000"/>
                <a:gd name="connsiteX9" fmla="*/ 6170584 w 8899328"/>
                <a:gd name="connsiteY9" fmla="*/ 6539762 h 6858000"/>
                <a:gd name="connsiteX10" fmla="*/ 6305296 w 8899328"/>
                <a:gd name="connsiteY10" fmla="*/ 6398150 h 6858000"/>
                <a:gd name="connsiteX11" fmla="*/ 6572709 w 8899328"/>
                <a:gd name="connsiteY11" fmla="*/ 6110468 h 6858000"/>
                <a:gd name="connsiteX12" fmla="*/ 6707707 w 8899328"/>
                <a:gd name="connsiteY12" fmla="*/ 5966410 h 6858000"/>
                <a:gd name="connsiteX13" fmla="*/ 6846876 w 8899328"/>
                <a:gd name="connsiteY13" fmla="*/ 5823934 h 6858000"/>
                <a:gd name="connsiteX14" fmla="*/ 7497863 w 8899328"/>
                <a:gd name="connsiteY14" fmla="*/ 5348633 h 6858000"/>
                <a:gd name="connsiteX15" fmla="*/ 7825226 w 8899328"/>
                <a:gd name="connsiteY15" fmla="*/ 5147788 h 6858000"/>
                <a:gd name="connsiteX16" fmla="*/ 8071216 w 8899328"/>
                <a:gd name="connsiteY16" fmla="*/ 4893890 h 6858000"/>
                <a:gd name="connsiteX17" fmla="*/ 8224043 w 8899328"/>
                <a:gd name="connsiteY17" fmla="*/ 4570985 h 6858000"/>
                <a:gd name="connsiteX18" fmla="*/ 8315049 w 8899328"/>
                <a:gd name="connsiteY18" fmla="*/ 4212279 h 6858000"/>
                <a:gd name="connsiteX19" fmla="*/ 8330721 w 8899328"/>
                <a:gd name="connsiteY19" fmla="*/ 4120699 h 6858000"/>
                <a:gd name="connsiteX20" fmla="*/ 8343947 w 8899328"/>
                <a:gd name="connsiteY20" fmla="*/ 4028973 h 6858000"/>
                <a:gd name="connsiteX21" fmla="*/ 8353867 w 8899328"/>
                <a:gd name="connsiteY21" fmla="*/ 3936961 h 6858000"/>
                <a:gd name="connsiteX22" fmla="*/ 8361055 w 8899328"/>
                <a:gd name="connsiteY22" fmla="*/ 3844661 h 6858000"/>
                <a:gd name="connsiteX23" fmla="*/ 8365083 w 8899328"/>
                <a:gd name="connsiteY23" fmla="*/ 3475748 h 6858000"/>
                <a:gd name="connsiteX24" fmla="*/ 8359475 w 8899328"/>
                <a:gd name="connsiteY24" fmla="*/ 3383736 h 6858000"/>
                <a:gd name="connsiteX25" fmla="*/ 8350992 w 8899328"/>
                <a:gd name="connsiteY25" fmla="*/ 3292012 h 6858000"/>
                <a:gd name="connsiteX26" fmla="*/ 8340497 w 8899328"/>
                <a:gd name="connsiteY26" fmla="*/ 3200431 h 6858000"/>
                <a:gd name="connsiteX27" fmla="*/ 8327557 w 8899328"/>
                <a:gd name="connsiteY27" fmla="*/ 3109137 h 6858000"/>
                <a:gd name="connsiteX28" fmla="*/ 8252222 w 8899328"/>
                <a:gd name="connsiteY28" fmla="*/ 2747843 h 6858000"/>
                <a:gd name="connsiteX29" fmla="*/ 7998038 w 8899328"/>
                <a:gd name="connsiteY29" fmla="*/ 2051137 h 6858000"/>
                <a:gd name="connsiteX30" fmla="*/ 7825803 w 8899328"/>
                <a:gd name="connsiteY30" fmla="*/ 1719174 h 6858000"/>
                <a:gd name="connsiteX31" fmla="*/ 7627401 w 8899328"/>
                <a:gd name="connsiteY31" fmla="*/ 1399431 h 6858000"/>
                <a:gd name="connsiteX32" fmla="*/ 7404557 w 8899328"/>
                <a:gd name="connsiteY32" fmla="*/ 1093490 h 6858000"/>
                <a:gd name="connsiteX33" fmla="*/ 7157849 w 8899328"/>
                <a:gd name="connsiteY33" fmla="*/ 803362 h 6858000"/>
                <a:gd name="connsiteX34" fmla="*/ 6889001 w 8899328"/>
                <a:gd name="connsiteY34" fmla="*/ 530489 h 6858000"/>
                <a:gd name="connsiteX35" fmla="*/ 6597149 w 8899328"/>
                <a:gd name="connsiteY35" fmla="*/ 279180 h 6858000"/>
                <a:gd name="connsiteX36" fmla="*/ 6283731 w 8899328"/>
                <a:gd name="connsiteY36" fmla="*/ 51736 h 6858000"/>
                <a:gd name="connsiteX37" fmla="*/ 1862338 w 8899328"/>
                <a:gd name="connsiteY37" fmla="*/ 0 h 6858000"/>
                <a:gd name="connsiteX38" fmla="*/ 2555184 w 8899328"/>
                <a:gd name="connsiteY38" fmla="*/ 0 h 6858000"/>
                <a:gd name="connsiteX39" fmla="*/ 2420890 w 8899328"/>
                <a:gd name="connsiteY39" fmla="*/ 86030 h 6858000"/>
                <a:gd name="connsiteX40" fmla="*/ 1703381 w 8899328"/>
                <a:gd name="connsiteY40" fmla="*/ 715375 h 6858000"/>
                <a:gd name="connsiteX41" fmla="*/ 923719 w 8899328"/>
                <a:gd name="connsiteY41" fmla="*/ 1986010 h 6858000"/>
                <a:gd name="connsiteX42" fmla="*/ 717122 w 8899328"/>
                <a:gd name="connsiteY42" fmla="*/ 2694936 h 6858000"/>
                <a:gd name="connsiteX43" fmla="*/ 646244 w 8899328"/>
                <a:gd name="connsiteY43" fmla="*/ 3427730 h 6858000"/>
                <a:gd name="connsiteX44" fmla="*/ 707346 w 8899328"/>
                <a:gd name="connsiteY44" fmla="*/ 4160522 h 6858000"/>
                <a:gd name="connsiteX45" fmla="*/ 902872 w 8899328"/>
                <a:gd name="connsiteY45" fmla="*/ 4869880 h 6858000"/>
                <a:gd name="connsiteX46" fmla="*/ 1677359 w 8899328"/>
                <a:gd name="connsiteY46" fmla="*/ 6124701 h 6858000"/>
                <a:gd name="connsiteX47" fmla="*/ 2547624 w 8899328"/>
                <a:gd name="connsiteY47" fmla="*/ 6829930 h 6858000"/>
                <a:gd name="connsiteX48" fmla="*/ 2596857 w 8899328"/>
                <a:gd name="connsiteY48" fmla="*/ 6858000 h 6858000"/>
                <a:gd name="connsiteX49" fmla="*/ 1525198 w 8899328"/>
                <a:gd name="connsiteY49" fmla="*/ 6858000 h 6858000"/>
                <a:gd name="connsiteX50" fmla="*/ 1457823 w 8899328"/>
                <a:gd name="connsiteY50" fmla="*/ 6800585 h 6858000"/>
                <a:gd name="connsiteX51" fmla="*/ 0 w 8899328"/>
                <a:gd name="connsiteY51" fmla="*/ 3560285 h 6858000"/>
                <a:gd name="connsiteX52" fmla="*/ 1787372 w 8899328"/>
                <a:gd name="connsiteY52" fmla="*/ 5244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899328" h="6858000">
                  <a:moveTo>
                    <a:pt x="6200652" y="0"/>
                  </a:moveTo>
                  <a:lnTo>
                    <a:pt x="7036991" y="0"/>
                  </a:lnTo>
                  <a:lnTo>
                    <a:pt x="7111956" y="52444"/>
                  </a:lnTo>
                  <a:cubicBezTo>
                    <a:pt x="8196995" y="850732"/>
                    <a:pt x="8899328" y="2124819"/>
                    <a:pt x="8899328" y="3560285"/>
                  </a:cubicBezTo>
                  <a:cubicBezTo>
                    <a:pt x="8899328" y="4844649"/>
                    <a:pt x="8337073" y="5999820"/>
                    <a:pt x="7441506" y="6800585"/>
                  </a:cubicBezTo>
                  <a:lnTo>
                    <a:pt x="7374130" y="6858000"/>
                  </a:lnTo>
                  <a:lnTo>
                    <a:pt x="5835221" y="6858000"/>
                  </a:lnTo>
                  <a:lnTo>
                    <a:pt x="5891385" y="6810175"/>
                  </a:lnTo>
                  <a:cubicBezTo>
                    <a:pt x="5939440" y="6767098"/>
                    <a:pt x="5986561" y="6722781"/>
                    <a:pt x="6032854" y="6677494"/>
                  </a:cubicBezTo>
                  <a:cubicBezTo>
                    <a:pt x="6079290" y="6632350"/>
                    <a:pt x="6125297" y="6586487"/>
                    <a:pt x="6170584" y="6539762"/>
                  </a:cubicBezTo>
                  <a:cubicBezTo>
                    <a:pt x="6215872" y="6493038"/>
                    <a:pt x="6260585" y="6445738"/>
                    <a:pt x="6305296" y="6398150"/>
                  </a:cubicBezTo>
                  <a:cubicBezTo>
                    <a:pt x="6394865" y="6303119"/>
                    <a:pt x="6483283" y="6206649"/>
                    <a:pt x="6572709" y="6110468"/>
                  </a:cubicBezTo>
                  <a:lnTo>
                    <a:pt x="6707707" y="5966410"/>
                  </a:lnTo>
                  <a:cubicBezTo>
                    <a:pt x="6752995" y="5918535"/>
                    <a:pt x="6798426" y="5871090"/>
                    <a:pt x="6846876" y="5823934"/>
                  </a:cubicBezTo>
                  <a:cubicBezTo>
                    <a:pt x="7037227" y="5634303"/>
                    <a:pt x="7265821" y="5478169"/>
                    <a:pt x="7497863" y="5348633"/>
                  </a:cubicBezTo>
                  <a:cubicBezTo>
                    <a:pt x="7612735" y="5282499"/>
                    <a:pt x="7726745" y="5220534"/>
                    <a:pt x="7825226" y="5147788"/>
                  </a:cubicBezTo>
                  <a:cubicBezTo>
                    <a:pt x="7924139" y="5075471"/>
                    <a:pt x="8006807" y="4992085"/>
                    <a:pt x="8071216" y="4893890"/>
                  </a:cubicBezTo>
                  <a:cubicBezTo>
                    <a:pt x="8136631" y="4796702"/>
                    <a:pt x="8185081" y="4686430"/>
                    <a:pt x="8224043" y="4570985"/>
                  </a:cubicBezTo>
                  <a:cubicBezTo>
                    <a:pt x="8263005" y="4455537"/>
                    <a:pt x="8292046" y="4334053"/>
                    <a:pt x="8315049" y="4212279"/>
                  </a:cubicBezTo>
                  <a:cubicBezTo>
                    <a:pt x="8320225" y="4181657"/>
                    <a:pt x="8326407" y="4151321"/>
                    <a:pt x="8330721" y="4120699"/>
                  </a:cubicBezTo>
                  <a:lnTo>
                    <a:pt x="8343947" y="4028973"/>
                  </a:lnTo>
                  <a:lnTo>
                    <a:pt x="8353867" y="3936961"/>
                  </a:lnTo>
                  <a:cubicBezTo>
                    <a:pt x="8357605" y="3906338"/>
                    <a:pt x="8358468" y="3875427"/>
                    <a:pt x="8361055" y="3844661"/>
                  </a:cubicBezTo>
                  <a:cubicBezTo>
                    <a:pt x="8369825" y="3721738"/>
                    <a:pt x="8369969" y="3598527"/>
                    <a:pt x="8365083" y="3475748"/>
                  </a:cubicBezTo>
                  <a:lnTo>
                    <a:pt x="8359475" y="3383736"/>
                  </a:lnTo>
                  <a:cubicBezTo>
                    <a:pt x="8357031" y="3353114"/>
                    <a:pt x="8353723" y="3322634"/>
                    <a:pt x="8350992" y="3292012"/>
                  </a:cubicBezTo>
                  <a:cubicBezTo>
                    <a:pt x="8348549" y="3261388"/>
                    <a:pt x="8343947" y="3230909"/>
                    <a:pt x="8340497" y="3200431"/>
                  </a:cubicBezTo>
                  <a:cubicBezTo>
                    <a:pt x="8337333" y="3169807"/>
                    <a:pt x="8332301" y="3139471"/>
                    <a:pt x="8327557" y="3109137"/>
                  </a:cubicBezTo>
                  <a:cubicBezTo>
                    <a:pt x="8308293" y="2987651"/>
                    <a:pt x="8283133" y="2867173"/>
                    <a:pt x="8252222" y="2747843"/>
                  </a:cubicBezTo>
                  <a:cubicBezTo>
                    <a:pt x="8188963" y="2509618"/>
                    <a:pt x="8103565" y="2276424"/>
                    <a:pt x="7998038" y="2051137"/>
                  </a:cubicBezTo>
                  <a:cubicBezTo>
                    <a:pt x="7945131" y="1938709"/>
                    <a:pt x="7887767" y="1827864"/>
                    <a:pt x="7825803" y="1719174"/>
                  </a:cubicBezTo>
                  <a:cubicBezTo>
                    <a:pt x="7764413" y="1610196"/>
                    <a:pt x="7697704" y="1503807"/>
                    <a:pt x="7627401" y="1399431"/>
                  </a:cubicBezTo>
                  <a:cubicBezTo>
                    <a:pt x="7557241" y="1295054"/>
                    <a:pt x="7482337" y="1193408"/>
                    <a:pt x="7404557" y="1093490"/>
                  </a:cubicBezTo>
                  <a:cubicBezTo>
                    <a:pt x="7326203" y="994145"/>
                    <a:pt x="7243824" y="897388"/>
                    <a:pt x="7157849" y="803362"/>
                  </a:cubicBezTo>
                  <a:cubicBezTo>
                    <a:pt x="7071731" y="709624"/>
                    <a:pt x="6982739" y="617755"/>
                    <a:pt x="6889001" y="530489"/>
                  </a:cubicBezTo>
                  <a:cubicBezTo>
                    <a:pt x="6795407" y="443077"/>
                    <a:pt x="6698076" y="359115"/>
                    <a:pt x="6597149" y="279180"/>
                  </a:cubicBezTo>
                  <a:cubicBezTo>
                    <a:pt x="6496223" y="199244"/>
                    <a:pt x="6391846" y="122902"/>
                    <a:pt x="6283731" y="51736"/>
                  </a:cubicBezTo>
                  <a:close/>
                  <a:moveTo>
                    <a:pt x="1862338" y="0"/>
                  </a:moveTo>
                  <a:lnTo>
                    <a:pt x="2555184" y="0"/>
                  </a:lnTo>
                  <a:lnTo>
                    <a:pt x="2420890" y="86030"/>
                  </a:lnTo>
                  <a:cubicBezTo>
                    <a:pt x="2154693" y="266478"/>
                    <a:pt x="1913733" y="479863"/>
                    <a:pt x="1703381" y="715375"/>
                  </a:cubicBezTo>
                  <a:cubicBezTo>
                    <a:pt x="1365810" y="1092339"/>
                    <a:pt x="1104149" y="1525660"/>
                    <a:pt x="923719" y="1986010"/>
                  </a:cubicBezTo>
                  <a:cubicBezTo>
                    <a:pt x="833720" y="2216041"/>
                    <a:pt x="763129" y="2453260"/>
                    <a:pt x="717122" y="2694936"/>
                  </a:cubicBezTo>
                  <a:cubicBezTo>
                    <a:pt x="671259" y="2936614"/>
                    <a:pt x="647538" y="3182027"/>
                    <a:pt x="646244" y="3427730"/>
                  </a:cubicBezTo>
                  <a:cubicBezTo>
                    <a:pt x="644376" y="3673432"/>
                    <a:pt x="665077" y="3918845"/>
                    <a:pt x="707346" y="4160522"/>
                  </a:cubicBezTo>
                  <a:cubicBezTo>
                    <a:pt x="749183" y="4402342"/>
                    <a:pt x="816035" y="4639849"/>
                    <a:pt x="902872" y="4869880"/>
                  </a:cubicBezTo>
                  <a:cubicBezTo>
                    <a:pt x="1077984" y="5329367"/>
                    <a:pt x="1339500" y="5759239"/>
                    <a:pt x="1677359" y="6124701"/>
                  </a:cubicBezTo>
                  <a:cubicBezTo>
                    <a:pt x="1930752" y="6398797"/>
                    <a:pt x="2225066" y="6636097"/>
                    <a:pt x="2547624" y="6829930"/>
                  </a:cubicBezTo>
                  <a:lnTo>
                    <a:pt x="2596857" y="6858000"/>
                  </a:lnTo>
                  <a:lnTo>
                    <a:pt x="1525198" y="6858000"/>
                  </a:lnTo>
                  <a:lnTo>
                    <a:pt x="1457823" y="6800585"/>
                  </a:lnTo>
                  <a:cubicBezTo>
                    <a:pt x="562255" y="5999820"/>
                    <a:pt x="0" y="4844649"/>
                    <a:pt x="0" y="3560285"/>
                  </a:cubicBezTo>
                  <a:cubicBezTo>
                    <a:pt x="0" y="2124819"/>
                    <a:pt x="702333" y="850732"/>
                    <a:pt x="1787372" y="524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0AB910-B0C2-495C-AFD9-34F51C9D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810"/>
              <a:ext cx="12192000" cy="6858000"/>
            </a:xfrm>
            <a:custGeom>
              <a:avLst/>
              <a:gdLst>
                <a:gd name="connsiteX0" fmla="*/ 8201697 w 12192000"/>
                <a:gd name="connsiteY0" fmla="*/ 0 h 6858001"/>
                <a:gd name="connsiteX1" fmla="*/ 12192000 w 12192000"/>
                <a:gd name="connsiteY1" fmla="*/ 0 h 6858001"/>
                <a:gd name="connsiteX2" fmla="*/ 12192000 w 12192000"/>
                <a:gd name="connsiteY2" fmla="*/ 6858001 h 6858001"/>
                <a:gd name="connsiteX3" fmla="*/ 8460487 w 12192000"/>
                <a:gd name="connsiteY3" fmla="*/ 6858001 h 6858001"/>
                <a:gd name="connsiteX4" fmla="*/ 8553921 w 12192000"/>
                <a:gd name="connsiteY4" fmla="*/ 6784577 h 6858001"/>
                <a:gd name="connsiteX5" fmla="*/ 10092281 w 12192000"/>
                <a:gd name="connsiteY5" fmla="*/ 3522553 h 6858001"/>
                <a:gd name="connsiteX6" fmla="*/ 8228486 w 12192000"/>
                <a:gd name="connsiteY6" fmla="*/ 17174 h 6858001"/>
                <a:gd name="connsiteX7" fmla="*/ 0 w 12192000"/>
                <a:gd name="connsiteY7" fmla="*/ 0 h 6858001"/>
                <a:gd name="connsiteX8" fmla="*/ 3528179 w 12192000"/>
                <a:gd name="connsiteY8" fmla="*/ 0 h 6858001"/>
                <a:gd name="connsiteX9" fmla="*/ 3501391 w 12192000"/>
                <a:gd name="connsiteY9" fmla="*/ 17174 h 6858001"/>
                <a:gd name="connsiteX10" fmla="*/ 1637595 w 12192000"/>
                <a:gd name="connsiteY10" fmla="*/ 3522553 h 6858001"/>
                <a:gd name="connsiteX11" fmla="*/ 3175956 w 12192000"/>
                <a:gd name="connsiteY11" fmla="*/ 6784577 h 6858001"/>
                <a:gd name="connsiteX12" fmla="*/ 3269390 w 12192000"/>
                <a:gd name="connsiteY12" fmla="*/ 6858001 h 6858001"/>
                <a:gd name="connsiteX13" fmla="*/ 0 w 12192000"/>
                <a:gd name="connsiteY13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6858001">
                  <a:moveTo>
                    <a:pt x="8201697" y="0"/>
                  </a:moveTo>
                  <a:lnTo>
                    <a:pt x="12192000" y="0"/>
                  </a:lnTo>
                  <a:lnTo>
                    <a:pt x="12192000" y="6858001"/>
                  </a:lnTo>
                  <a:lnTo>
                    <a:pt x="8460487" y="6858001"/>
                  </a:lnTo>
                  <a:lnTo>
                    <a:pt x="8553921" y="6784577"/>
                  </a:lnTo>
                  <a:cubicBezTo>
                    <a:pt x="9493436" y="6009220"/>
                    <a:pt x="10092281" y="4835820"/>
                    <a:pt x="10092281" y="3522553"/>
                  </a:cubicBezTo>
                  <a:cubicBezTo>
                    <a:pt x="10092281" y="2063368"/>
                    <a:pt x="9352966" y="776858"/>
                    <a:pt x="8228486" y="17174"/>
                  </a:cubicBezTo>
                  <a:close/>
                  <a:moveTo>
                    <a:pt x="0" y="0"/>
                  </a:moveTo>
                  <a:lnTo>
                    <a:pt x="3528179" y="0"/>
                  </a:lnTo>
                  <a:lnTo>
                    <a:pt x="3501391" y="17174"/>
                  </a:lnTo>
                  <a:cubicBezTo>
                    <a:pt x="2376910" y="776858"/>
                    <a:pt x="1637595" y="2063368"/>
                    <a:pt x="1637595" y="3522553"/>
                  </a:cubicBezTo>
                  <a:cubicBezTo>
                    <a:pt x="1637595" y="4835820"/>
                    <a:pt x="2236440" y="6009220"/>
                    <a:pt x="3175956" y="6784577"/>
                  </a:cubicBezTo>
                  <a:lnTo>
                    <a:pt x="3269390" y="6858001"/>
                  </a:lnTo>
                  <a:lnTo>
                    <a:pt x="0" y="68580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18553498"/>
      </p:ext>
    </p:extLst>
  </p:cSld>
  <p:clrMapOvr>
    <a:masterClrMapping/>
  </p:clrMapOvr>
  <p:transition spd="slow" advTm="15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BA603CBA-B50C-C20A-451F-E7B279470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96490"/>
      </p:ext>
    </p:extLst>
  </p:cSld>
  <p:clrMapOvr>
    <a:masterClrMapping/>
  </p:clrMapOvr>
  <p:transition spd="slow" advTm="15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CB19FB-7C96-4FEC-9331-E826E4E36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wo women sitting in chairs&#10;&#10;AI-generated content may be incorrect.">
            <a:extLst>
              <a:ext uri="{FF2B5EF4-FFF2-40B4-BE49-F238E27FC236}">
                <a16:creationId xmlns:a16="http://schemas.microsoft.com/office/drawing/2014/main" id="{823C8ED2-47AE-4F5C-EE8F-7A3FC2FE2A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-1" b="36651"/>
          <a:stretch/>
        </p:blipFill>
        <p:spPr>
          <a:xfrm>
            <a:off x="838200" y="-3810"/>
            <a:ext cx="9928860" cy="685800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F071BB7-867E-46A9-A7C2-3FCB28CB8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810"/>
            <a:ext cx="12192000" cy="6858000"/>
            <a:chOff x="0" y="-3810"/>
            <a:chExt cx="1219200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FF0FCAE-6984-42EA-83CB-9F69F24A3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4102025 w 8273365"/>
                <a:gd name="connsiteY0" fmla="*/ 169161 h 6858000"/>
                <a:gd name="connsiteX1" fmla="*/ 1827641 w 8273365"/>
                <a:gd name="connsiteY1" fmla="*/ 1129498 h 6858000"/>
                <a:gd name="connsiteX2" fmla="*/ 1132950 w 8273365"/>
                <a:gd name="connsiteY2" fmla="*/ 2178191 h 6858000"/>
                <a:gd name="connsiteX3" fmla="*/ 877835 w 8273365"/>
                <a:gd name="connsiteY3" fmla="*/ 3466345 h 6858000"/>
                <a:gd name="connsiteX4" fmla="*/ 1089650 w 8273365"/>
                <a:gd name="connsiteY4" fmla="*/ 4644934 h 6858000"/>
                <a:gd name="connsiteX5" fmla="*/ 1672144 w 8273365"/>
                <a:gd name="connsiteY5" fmla="*/ 5633505 h 6858000"/>
                <a:gd name="connsiteX6" fmla="*/ 2747751 w 8273365"/>
                <a:gd name="connsiteY6" fmla="*/ 6459556 h 6858000"/>
                <a:gd name="connsiteX7" fmla="*/ 4102171 w 8273365"/>
                <a:gd name="connsiteY7" fmla="*/ 6763529 h 6858000"/>
                <a:gd name="connsiteX8" fmla="*/ 5506765 w 8273365"/>
                <a:gd name="connsiteY8" fmla="*/ 5818405 h 6858000"/>
                <a:gd name="connsiteX9" fmla="*/ 5914160 w 8273365"/>
                <a:gd name="connsiteY9" fmla="*/ 5382925 h 6858000"/>
                <a:gd name="connsiteX10" fmla="*/ 6891758 w 8273365"/>
                <a:gd name="connsiteY10" fmla="*/ 4677848 h 6858000"/>
                <a:gd name="connsiteX11" fmla="*/ 7158868 w 8273365"/>
                <a:gd name="connsiteY11" fmla="*/ 4511965 h 6858000"/>
                <a:gd name="connsiteX12" fmla="*/ 7306320 w 8273365"/>
                <a:gd name="connsiteY12" fmla="*/ 4179467 h 6858000"/>
                <a:gd name="connsiteX13" fmla="*/ 7315828 w 8273365"/>
                <a:gd name="connsiteY13" fmla="*/ 2884730 h 6858000"/>
                <a:gd name="connsiteX14" fmla="*/ 6704519 w 8273365"/>
                <a:gd name="connsiteY14" fmla="*/ 1640752 h 6858000"/>
                <a:gd name="connsiteX15" fmla="*/ 5471805 w 8273365"/>
                <a:gd name="connsiteY15" fmla="*/ 563096 h 6858000"/>
                <a:gd name="connsiteX16" fmla="*/ 4102025 w 8273365"/>
                <a:gd name="connsiteY16" fmla="*/ 169161 h 6858000"/>
                <a:gd name="connsiteX17" fmla="*/ 1815426 w 8273365"/>
                <a:gd name="connsiteY17" fmla="*/ 0 h 6858000"/>
                <a:gd name="connsiteX18" fmla="*/ 6228114 w 8273365"/>
                <a:gd name="connsiteY18" fmla="*/ 0 h 6858000"/>
                <a:gd name="connsiteX19" fmla="*/ 6378838 w 8273365"/>
                <a:gd name="connsiteY19" fmla="*/ 104569 h 6858000"/>
                <a:gd name="connsiteX20" fmla="*/ 8151535 w 8273365"/>
                <a:gd name="connsiteY20" fmla="*/ 4415712 h 6858000"/>
                <a:gd name="connsiteX21" fmla="*/ 6540097 w 8273365"/>
                <a:gd name="connsiteY21" fmla="*/ 5998038 h 6858000"/>
                <a:gd name="connsiteX22" fmla="*/ 5741125 w 8273365"/>
                <a:gd name="connsiteY22" fmla="*/ 6849976 h 6858000"/>
                <a:gd name="connsiteX23" fmla="*/ 5732797 w 8273365"/>
                <a:gd name="connsiteY23" fmla="*/ 6858000 h 6858000"/>
                <a:gd name="connsiteX24" fmla="*/ 1711956 w 8273365"/>
                <a:gd name="connsiteY24" fmla="*/ 6858000 h 6858000"/>
                <a:gd name="connsiteX25" fmla="*/ 1631859 w 8273365"/>
                <a:gd name="connsiteY25" fmla="*/ 6799706 h 6858000"/>
                <a:gd name="connsiteX26" fmla="*/ 1004515 w 8273365"/>
                <a:gd name="connsiteY26" fmla="*/ 6203417 h 6858000"/>
                <a:gd name="connsiteX27" fmla="*/ 0 w 8273365"/>
                <a:gd name="connsiteY27" fmla="*/ 3466345 h 6858000"/>
                <a:gd name="connsiteX28" fmla="*/ 1808555 w 8273365"/>
                <a:gd name="connsiteY28" fmla="*/ 44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73365" h="6858000">
                  <a:moveTo>
                    <a:pt x="4102025" y="169161"/>
                  </a:moveTo>
                  <a:cubicBezTo>
                    <a:pt x="3243792" y="169161"/>
                    <a:pt x="2435879" y="510143"/>
                    <a:pt x="1827641" y="1129498"/>
                  </a:cubicBezTo>
                  <a:cubicBezTo>
                    <a:pt x="1529958" y="1432447"/>
                    <a:pt x="1296200" y="1785278"/>
                    <a:pt x="1132950" y="2178191"/>
                  </a:cubicBezTo>
                  <a:cubicBezTo>
                    <a:pt x="963703" y="2585585"/>
                    <a:pt x="877835" y="3019017"/>
                    <a:pt x="877835" y="3466345"/>
                  </a:cubicBezTo>
                  <a:cubicBezTo>
                    <a:pt x="877835" y="3873007"/>
                    <a:pt x="949074" y="4269431"/>
                    <a:pt x="1089650" y="4644934"/>
                  </a:cubicBezTo>
                  <a:cubicBezTo>
                    <a:pt x="1225254" y="5007127"/>
                    <a:pt x="1421271" y="5339626"/>
                    <a:pt x="1672144" y="5633505"/>
                  </a:cubicBezTo>
                  <a:cubicBezTo>
                    <a:pt x="1968657" y="5980924"/>
                    <a:pt x="2340649" y="6266465"/>
                    <a:pt x="2747751" y="6459556"/>
                  </a:cubicBezTo>
                  <a:cubicBezTo>
                    <a:pt x="3172991" y="6661277"/>
                    <a:pt x="3628659" y="6763529"/>
                    <a:pt x="4102171" y="6763529"/>
                  </a:cubicBezTo>
                  <a:cubicBezTo>
                    <a:pt x="4621030" y="6763529"/>
                    <a:pt x="4940657" y="6439515"/>
                    <a:pt x="5506765" y="5818405"/>
                  </a:cubicBezTo>
                  <a:cubicBezTo>
                    <a:pt x="5636225" y="5676365"/>
                    <a:pt x="5770072" y="5529498"/>
                    <a:pt x="5914160" y="5382925"/>
                  </a:cubicBezTo>
                  <a:cubicBezTo>
                    <a:pt x="6290981" y="4999374"/>
                    <a:pt x="6638252" y="4813450"/>
                    <a:pt x="6891758" y="4677848"/>
                  </a:cubicBezTo>
                  <a:cubicBezTo>
                    <a:pt x="7016098" y="4611144"/>
                    <a:pt x="7114398" y="4558629"/>
                    <a:pt x="7158868" y="4511965"/>
                  </a:cubicBezTo>
                  <a:cubicBezTo>
                    <a:pt x="7208604" y="4459742"/>
                    <a:pt x="7260974" y="4341693"/>
                    <a:pt x="7306320" y="4179467"/>
                  </a:cubicBezTo>
                  <a:cubicBezTo>
                    <a:pt x="7422466" y="3764174"/>
                    <a:pt x="7425540" y="3328547"/>
                    <a:pt x="7315828" y="2884730"/>
                  </a:cubicBezTo>
                  <a:cubicBezTo>
                    <a:pt x="7210506" y="2459197"/>
                    <a:pt x="6999129" y="2028984"/>
                    <a:pt x="6704519" y="1640752"/>
                  </a:cubicBezTo>
                  <a:cubicBezTo>
                    <a:pt x="6369826" y="1199861"/>
                    <a:pt x="5943562" y="827136"/>
                    <a:pt x="5471805" y="563096"/>
                  </a:cubicBezTo>
                  <a:cubicBezTo>
                    <a:pt x="5011311" y="305349"/>
                    <a:pt x="4537651" y="169161"/>
                    <a:pt x="4102025" y="169161"/>
                  </a:cubicBezTo>
                  <a:close/>
                  <a:moveTo>
                    <a:pt x="1815426" y="0"/>
                  </a:moveTo>
                  <a:lnTo>
                    <a:pt x="6228114" y="0"/>
                  </a:lnTo>
                  <a:lnTo>
                    <a:pt x="6378838" y="104569"/>
                  </a:lnTo>
                  <a:cubicBezTo>
                    <a:pt x="7701449" y="1070221"/>
                    <a:pt x="8614337" y="2759472"/>
                    <a:pt x="8151535" y="4415712"/>
                  </a:cubicBezTo>
                  <a:cubicBezTo>
                    <a:pt x="7841710" y="5524525"/>
                    <a:pt x="7282330" y="5242495"/>
                    <a:pt x="6540097" y="5998038"/>
                  </a:cubicBezTo>
                  <a:cubicBezTo>
                    <a:pt x="6261706" y="6281367"/>
                    <a:pt x="6008555" y="6583271"/>
                    <a:pt x="5741125" y="6849976"/>
                  </a:cubicBezTo>
                  <a:lnTo>
                    <a:pt x="5732797" y="6858000"/>
                  </a:lnTo>
                  <a:lnTo>
                    <a:pt x="1711956" y="6858000"/>
                  </a:lnTo>
                  <a:lnTo>
                    <a:pt x="1631859" y="6799706"/>
                  </a:lnTo>
                  <a:cubicBezTo>
                    <a:pt x="1402830" y="6623620"/>
                    <a:pt x="1192523" y="6423644"/>
                    <a:pt x="1004515" y="6203417"/>
                  </a:cubicBezTo>
                  <a:cubicBezTo>
                    <a:pt x="378870" y="5470546"/>
                    <a:pt x="0" y="4513427"/>
                    <a:pt x="0" y="3466345"/>
                  </a:cubicBezTo>
                  <a:cubicBezTo>
                    <a:pt x="0" y="2025290"/>
                    <a:pt x="717408" y="754744"/>
                    <a:pt x="1808555" y="448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EEDAA96-38BD-4AC0-8E5F-CF74F5C7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1616062 w 8273365"/>
                <a:gd name="connsiteY0" fmla="*/ 0 h 6858000"/>
                <a:gd name="connsiteX1" fmla="*/ 3206514 w 8273365"/>
                <a:gd name="connsiteY1" fmla="*/ 0 h 6858000"/>
                <a:gd name="connsiteX2" fmla="*/ 3122517 w 8273365"/>
                <a:gd name="connsiteY2" fmla="*/ 23655 h 6858000"/>
                <a:gd name="connsiteX3" fmla="*/ 1723196 w 8273365"/>
                <a:gd name="connsiteY3" fmla="*/ 880747 h 6858000"/>
                <a:gd name="connsiteX4" fmla="*/ 997786 w 8273365"/>
                <a:gd name="connsiteY4" fmla="*/ 1975811 h 6858000"/>
                <a:gd name="connsiteX5" fmla="*/ 731408 w 8273365"/>
                <a:gd name="connsiteY5" fmla="*/ 3320136 h 6858000"/>
                <a:gd name="connsiteX6" fmla="*/ 952731 w 8273365"/>
                <a:gd name="connsiteY6" fmla="*/ 4550071 h 6858000"/>
                <a:gd name="connsiteX7" fmla="*/ 1560970 w 8273365"/>
                <a:gd name="connsiteY7" fmla="*/ 5582379 h 6858000"/>
                <a:gd name="connsiteX8" fmla="*/ 2685142 w 8273365"/>
                <a:gd name="connsiteY8" fmla="*/ 6445587 h 6858000"/>
                <a:gd name="connsiteX9" fmla="*/ 4102171 w 8273365"/>
                <a:gd name="connsiteY9" fmla="*/ 6763602 h 6858000"/>
                <a:gd name="connsiteX10" fmla="*/ 4840307 w 8273365"/>
                <a:gd name="connsiteY10" fmla="*/ 6518434 h 6858000"/>
                <a:gd name="connsiteX11" fmla="*/ 5614867 w 8273365"/>
                <a:gd name="connsiteY11" fmla="*/ 5770643 h 6858000"/>
                <a:gd name="connsiteX12" fmla="*/ 6018458 w 8273365"/>
                <a:gd name="connsiteY12" fmla="*/ 5339114 h 6858000"/>
                <a:gd name="connsiteX13" fmla="*/ 6960802 w 8273365"/>
                <a:gd name="connsiteY13" fmla="*/ 4660514 h 6858000"/>
                <a:gd name="connsiteX14" fmla="*/ 7264776 w 8273365"/>
                <a:gd name="connsiteY14" fmla="*/ 4466544 h 6858000"/>
                <a:gd name="connsiteX15" fmla="*/ 7447190 w 8273365"/>
                <a:gd name="connsiteY15" fmla="*/ 4072462 h 6858000"/>
                <a:gd name="connsiteX16" fmla="*/ 7457722 w 8273365"/>
                <a:gd name="connsiteY16" fmla="*/ 2703268 h 6858000"/>
                <a:gd name="connsiteX17" fmla="*/ 6820959 w 8273365"/>
                <a:gd name="connsiteY17" fmla="*/ 1406044 h 6858000"/>
                <a:gd name="connsiteX18" fmla="*/ 5543190 w 8273365"/>
                <a:gd name="connsiteY18" fmla="*/ 289185 h 6858000"/>
                <a:gd name="connsiteX19" fmla="*/ 4996775 w 8273365"/>
                <a:gd name="connsiteY19" fmla="*/ 40060 h 6858000"/>
                <a:gd name="connsiteX20" fmla="*/ 4871645 w 8273365"/>
                <a:gd name="connsiteY20" fmla="*/ 0 h 6858000"/>
                <a:gd name="connsiteX21" fmla="*/ 6433093 w 8273365"/>
                <a:gd name="connsiteY21" fmla="*/ 0 h 6858000"/>
                <a:gd name="connsiteX22" fmla="*/ 6564891 w 8273365"/>
                <a:gd name="connsiteY22" fmla="*/ 101152 h 6858000"/>
                <a:gd name="connsiteX23" fmla="*/ 8151535 w 8273365"/>
                <a:gd name="connsiteY23" fmla="*/ 4269504 h 6858000"/>
                <a:gd name="connsiteX24" fmla="*/ 6540097 w 8273365"/>
                <a:gd name="connsiteY24" fmla="*/ 5851830 h 6858000"/>
                <a:gd name="connsiteX25" fmla="*/ 5606037 w 8273365"/>
                <a:gd name="connsiteY25" fmla="*/ 6833938 h 6858000"/>
                <a:gd name="connsiteX26" fmla="*/ 5578888 w 8273365"/>
                <a:gd name="connsiteY26" fmla="*/ 6858000 h 6858000"/>
                <a:gd name="connsiteX27" fmla="*/ 1925521 w 8273365"/>
                <a:gd name="connsiteY27" fmla="*/ 6858000 h 6858000"/>
                <a:gd name="connsiteX28" fmla="*/ 1807085 w 8273365"/>
                <a:gd name="connsiteY28" fmla="*/ 6781026 h 6858000"/>
                <a:gd name="connsiteX29" fmla="*/ 1004515 w 8273365"/>
                <a:gd name="connsiteY29" fmla="*/ 6057209 h 6858000"/>
                <a:gd name="connsiteX30" fmla="*/ 0 w 8273365"/>
                <a:gd name="connsiteY30" fmla="*/ 3320136 h 6858000"/>
                <a:gd name="connsiteX31" fmla="*/ 1492767 w 8273365"/>
                <a:gd name="connsiteY31" fmla="*/ 986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73365" h="6858000">
                  <a:moveTo>
                    <a:pt x="1616062" y="0"/>
                  </a:moveTo>
                  <a:lnTo>
                    <a:pt x="3206514" y="0"/>
                  </a:lnTo>
                  <a:lnTo>
                    <a:pt x="3122517" y="23655"/>
                  </a:lnTo>
                  <a:cubicBezTo>
                    <a:pt x="2599902" y="185042"/>
                    <a:pt x="2120807" y="476097"/>
                    <a:pt x="1723196" y="880747"/>
                  </a:cubicBezTo>
                  <a:cubicBezTo>
                    <a:pt x="1412348" y="1197008"/>
                    <a:pt x="1168351" y="1565490"/>
                    <a:pt x="997786" y="1975811"/>
                  </a:cubicBezTo>
                  <a:cubicBezTo>
                    <a:pt x="821078" y="2401050"/>
                    <a:pt x="731408" y="2853352"/>
                    <a:pt x="731408" y="3320136"/>
                  </a:cubicBezTo>
                  <a:cubicBezTo>
                    <a:pt x="731408" y="3744353"/>
                    <a:pt x="805864" y="4158182"/>
                    <a:pt x="952731" y="4550071"/>
                  </a:cubicBezTo>
                  <a:cubicBezTo>
                    <a:pt x="1094331" y="4928208"/>
                    <a:pt x="1298980" y="5275627"/>
                    <a:pt x="1560970" y="5582379"/>
                  </a:cubicBezTo>
                  <a:cubicBezTo>
                    <a:pt x="1870793" y="5945304"/>
                    <a:pt x="2259610" y="6243718"/>
                    <a:pt x="2685142" y="6445587"/>
                  </a:cubicBezTo>
                  <a:cubicBezTo>
                    <a:pt x="3130131" y="6656669"/>
                    <a:pt x="3606861" y="6763602"/>
                    <a:pt x="4102171" y="6763602"/>
                  </a:cubicBezTo>
                  <a:cubicBezTo>
                    <a:pt x="4371914" y="6763602"/>
                    <a:pt x="4599528" y="6687974"/>
                    <a:pt x="4840307" y="6518434"/>
                  </a:cubicBezTo>
                  <a:cubicBezTo>
                    <a:pt x="5099811" y="6335729"/>
                    <a:pt x="5349951" y="6061159"/>
                    <a:pt x="5614867" y="5770643"/>
                  </a:cubicBezTo>
                  <a:cubicBezTo>
                    <a:pt x="5743449" y="5629628"/>
                    <a:pt x="5876273" y="5483786"/>
                    <a:pt x="6018458" y="5339114"/>
                  </a:cubicBezTo>
                  <a:cubicBezTo>
                    <a:pt x="6379773" y="4971361"/>
                    <a:pt x="6715635" y="4791728"/>
                    <a:pt x="6960802" y="4660514"/>
                  </a:cubicBezTo>
                  <a:cubicBezTo>
                    <a:pt x="7116154" y="4577280"/>
                    <a:pt x="7206994" y="4527251"/>
                    <a:pt x="7264776" y="4466544"/>
                  </a:cubicBezTo>
                  <a:cubicBezTo>
                    <a:pt x="7332650" y="4395306"/>
                    <a:pt x="7394089" y="4262628"/>
                    <a:pt x="7447190" y="4072462"/>
                  </a:cubicBezTo>
                  <a:cubicBezTo>
                    <a:pt x="7570066" y="3632594"/>
                    <a:pt x="7573576" y="3171954"/>
                    <a:pt x="7457722" y="2703268"/>
                  </a:cubicBezTo>
                  <a:cubicBezTo>
                    <a:pt x="7347718" y="2258572"/>
                    <a:pt x="7127565" y="1810073"/>
                    <a:pt x="6820959" y="1406044"/>
                  </a:cubicBezTo>
                  <a:cubicBezTo>
                    <a:pt x="6474271" y="949207"/>
                    <a:pt x="6032355" y="563024"/>
                    <a:pt x="5543190" y="289185"/>
                  </a:cubicBezTo>
                  <a:cubicBezTo>
                    <a:pt x="5362386" y="187977"/>
                    <a:pt x="5179299" y="104665"/>
                    <a:pt x="4996775" y="40060"/>
                  </a:cubicBezTo>
                  <a:lnTo>
                    <a:pt x="4871645" y="0"/>
                  </a:lnTo>
                  <a:lnTo>
                    <a:pt x="6433093" y="0"/>
                  </a:lnTo>
                  <a:lnTo>
                    <a:pt x="6564891" y="101152"/>
                  </a:lnTo>
                  <a:cubicBezTo>
                    <a:pt x="7785271" y="1084819"/>
                    <a:pt x="8592299" y="2692132"/>
                    <a:pt x="8151535" y="4269504"/>
                  </a:cubicBezTo>
                  <a:cubicBezTo>
                    <a:pt x="7841710" y="5378317"/>
                    <a:pt x="7282330" y="5096287"/>
                    <a:pt x="6540097" y="5851830"/>
                  </a:cubicBezTo>
                  <a:cubicBezTo>
                    <a:pt x="6215307" y="6182380"/>
                    <a:pt x="5924872" y="6538214"/>
                    <a:pt x="5606037" y="6833938"/>
                  </a:cubicBezTo>
                  <a:lnTo>
                    <a:pt x="5578888" y="6858000"/>
                  </a:lnTo>
                  <a:lnTo>
                    <a:pt x="1925521" y="6858000"/>
                  </a:lnTo>
                  <a:lnTo>
                    <a:pt x="1807085" y="6781026"/>
                  </a:lnTo>
                  <a:cubicBezTo>
                    <a:pt x="1509378" y="6576133"/>
                    <a:pt x="1239525" y="6332492"/>
                    <a:pt x="1004515" y="6057209"/>
                  </a:cubicBezTo>
                  <a:cubicBezTo>
                    <a:pt x="378870" y="5324338"/>
                    <a:pt x="0" y="4367220"/>
                    <a:pt x="0" y="3320136"/>
                  </a:cubicBezTo>
                  <a:cubicBezTo>
                    <a:pt x="0" y="2023187"/>
                    <a:pt x="581101" y="864350"/>
                    <a:pt x="1492767" y="986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00679E-B592-4134-AC05-8EC80BBC4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37594" y="-3810"/>
              <a:ext cx="8219860" cy="6858000"/>
            </a:xfrm>
            <a:custGeom>
              <a:avLst/>
              <a:gdLst>
                <a:gd name="connsiteX0" fmla="*/ 5534366 w 8219860"/>
                <a:gd name="connsiteY0" fmla="*/ 0 h 6858000"/>
                <a:gd name="connsiteX1" fmla="*/ 6263243 w 8219860"/>
                <a:gd name="connsiteY1" fmla="*/ 0 h 6858000"/>
                <a:gd name="connsiteX2" fmla="*/ 6295307 w 8219860"/>
                <a:gd name="connsiteY2" fmla="*/ 21377 h 6858000"/>
                <a:gd name="connsiteX3" fmla="*/ 6907056 w 8219860"/>
                <a:gd name="connsiteY3" fmla="*/ 522976 h 6858000"/>
                <a:gd name="connsiteX4" fmla="*/ 7434107 w 8219860"/>
                <a:gd name="connsiteY4" fmla="*/ 1119513 h 6858000"/>
                <a:gd name="connsiteX5" fmla="*/ 7856130 w 8219860"/>
                <a:gd name="connsiteY5" fmla="*/ 1802940 h 6858000"/>
                <a:gd name="connsiteX6" fmla="*/ 8019380 w 8219860"/>
                <a:gd name="connsiteY6" fmla="*/ 2174201 h 6858000"/>
                <a:gd name="connsiteX7" fmla="*/ 8054634 w 8219860"/>
                <a:gd name="connsiteY7" fmla="*/ 2269723 h 6858000"/>
                <a:gd name="connsiteX8" fmla="*/ 8086962 w 8219860"/>
                <a:gd name="connsiteY8" fmla="*/ 2366562 h 6858000"/>
                <a:gd name="connsiteX9" fmla="*/ 8115633 w 8219860"/>
                <a:gd name="connsiteY9" fmla="*/ 2464717 h 6858000"/>
                <a:gd name="connsiteX10" fmla="*/ 8140794 w 8219860"/>
                <a:gd name="connsiteY10" fmla="*/ 2563895 h 6858000"/>
                <a:gd name="connsiteX11" fmla="*/ 8218615 w 8219860"/>
                <a:gd name="connsiteY11" fmla="*/ 3378975 h 6858000"/>
                <a:gd name="connsiteX12" fmla="*/ 8175170 w 8219860"/>
                <a:gd name="connsiteY12" fmla="*/ 3786370 h 6858000"/>
                <a:gd name="connsiteX13" fmla="*/ 8073943 w 8219860"/>
                <a:gd name="connsiteY13" fmla="*/ 4180891 h 6858000"/>
                <a:gd name="connsiteX14" fmla="*/ 7939071 w 8219860"/>
                <a:gd name="connsiteY14" fmla="*/ 4562246 h 6858000"/>
                <a:gd name="connsiteX15" fmla="*/ 7854229 w 8219860"/>
                <a:gd name="connsiteY15" fmla="*/ 4751828 h 6858000"/>
                <a:gd name="connsiteX16" fmla="*/ 7745102 w 8219860"/>
                <a:gd name="connsiteY16" fmla="*/ 4936435 h 6858000"/>
                <a:gd name="connsiteX17" fmla="*/ 7605403 w 8219860"/>
                <a:gd name="connsiteY17" fmla="*/ 5106852 h 6858000"/>
                <a:gd name="connsiteX18" fmla="*/ 7524949 w 8219860"/>
                <a:gd name="connsiteY18" fmla="*/ 5182481 h 6858000"/>
                <a:gd name="connsiteX19" fmla="*/ 7440106 w 8219860"/>
                <a:gd name="connsiteY19" fmla="*/ 5250208 h 6858000"/>
                <a:gd name="connsiteX20" fmla="*/ 7101758 w 8219860"/>
                <a:gd name="connsiteY20" fmla="*/ 5463633 h 6858000"/>
                <a:gd name="connsiteX21" fmla="*/ 6804366 w 8219860"/>
                <a:gd name="connsiteY21" fmla="*/ 5657895 h 6858000"/>
                <a:gd name="connsiteX22" fmla="*/ 6671103 w 8219860"/>
                <a:gd name="connsiteY22" fmla="*/ 5765704 h 6858000"/>
                <a:gd name="connsiteX23" fmla="*/ 6545887 w 8219860"/>
                <a:gd name="connsiteY23" fmla="*/ 5882583 h 6858000"/>
                <a:gd name="connsiteX24" fmla="*/ 6485473 w 8219860"/>
                <a:gd name="connsiteY24" fmla="*/ 5945046 h 6858000"/>
                <a:gd name="connsiteX25" fmla="*/ 6423303 w 8219860"/>
                <a:gd name="connsiteY25" fmla="*/ 6011604 h 6858000"/>
                <a:gd name="connsiteX26" fmla="*/ 6298672 w 8219860"/>
                <a:gd name="connsiteY26" fmla="*/ 6146768 h 6858000"/>
                <a:gd name="connsiteX27" fmla="*/ 6040923 w 8219860"/>
                <a:gd name="connsiteY27" fmla="*/ 6418997 h 6858000"/>
                <a:gd name="connsiteX28" fmla="*/ 5907662 w 8219860"/>
                <a:gd name="connsiteY28" fmla="*/ 6555769 h 6858000"/>
                <a:gd name="connsiteX29" fmla="*/ 5769864 w 8219860"/>
                <a:gd name="connsiteY29" fmla="*/ 6691081 h 6858000"/>
                <a:gd name="connsiteX30" fmla="*/ 5581270 w 8219860"/>
                <a:gd name="connsiteY30" fmla="*/ 6858000 h 6858000"/>
                <a:gd name="connsiteX31" fmla="*/ 5057635 w 8219860"/>
                <a:gd name="connsiteY31" fmla="*/ 6858000 h 6858000"/>
                <a:gd name="connsiteX32" fmla="*/ 5112401 w 8219860"/>
                <a:gd name="connsiteY32" fmla="*/ 6812805 h 6858000"/>
                <a:gd name="connsiteX33" fmla="*/ 5241495 w 8219860"/>
                <a:gd name="connsiteY33" fmla="*/ 6689617 h 6858000"/>
                <a:gd name="connsiteX34" fmla="*/ 5485639 w 8219860"/>
                <a:gd name="connsiteY34" fmla="*/ 6421192 h 6858000"/>
                <a:gd name="connsiteX35" fmla="*/ 5603981 w 8219860"/>
                <a:gd name="connsiteY35" fmla="*/ 6279592 h 6858000"/>
                <a:gd name="connsiteX36" fmla="*/ 5722615 w 8219860"/>
                <a:gd name="connsiteY36" fmla="*/ 6135503 h 6858000"/>
                <a:gd name="connsiteX37" fmla="*/ 5967636 w 8219860"/>
                <a:gd name="connsiteY37" fmla="*/ 5845135 h 6858000"/>
                <a:gd name="connsiteX38" fmla="*/ 6099583 w 8219860"/>
                <a:gd name="connsiteY38" fmla="*/ 5703828 h 6858000"/>
                <a:gd name="connsiteX39" fmla="*/ 6168189 w 8219860"/>
                <a:gd name="connsiteY39" fmla="*/ 5634490 h 6858000"/>
                <a:gd name="connsiteX40" fmla="*/ 6241769 w 8219860"/>
                <a:gd name="connsiteY40" fmla="*/ 5564129 h 6858000"/>
                <a:gd name="connsiteX41" fmla="*/ 6567684 w 8219860"/>
                <a:gd name="connsiteY41" fmla="*/ 5312962 h 6858000"/>
                <a:gd name="connsiteX42" fmla="*/ 6918466 w 8219860"/>
                <a:gd name="connsiteY42" fmla="*/ 5121628 h 6858000"/>
                <a:gd name="connsiteX43" fmla="*/ 7084202 w 8219860"/>
                <a:gd name="connsiteY43" fmla="*/ 5039856 h 6858000"/>
                <a:gd name="connsiteX44" fmla="*/ 7231508 w 8219860"/>
                <a:gd name="connsiteY44" fmla="*/ 4955159 h 6858000"/>
                <a:gd name="connsiteX45" fmla="*/ 7455757 w 8219860"/>
                <a:gd name="connsiteY45" fmla="*/ 4736907 h 6858000"/>
                <a:gd name="connsiteX46" fmla="*/ 7597796 w 8219860"/>
                <a:gd name="connsiteY46" fmla="*/ 4437761 h 6858000"/>
                <a:gd name="connsiteX47" fmla="*/ 7667720 w 8219860"/>
                <a:gd name="connsiteY47" fmla="*/ 4093562 h 6858000"/>
                <a:gd name="connsiteX48" fmla="*/ 7680008 w 8219860"/>
                <a:gd name="connsiteY48" fmla="*/ 3742632 h 6858000"/>
                <a:gd name="connsiteX49" fmla="*/ 7657188 w 8219860"/>
                <a:gd name="connsiteY49" fmla="*/ 3396237 h 6858000"/>
                <a:gd name="connsiteX50" fmla="*/ 7604818 w 8219860"/>
                <a:gd name="connsiteY50" fmla="*/ 3055255 h 6858000"/>
                <a:gd name="connsiteX51" fmla="*/ 7522900 w 8219860"/>
                <a:gd name="connsiteY51" fmla="*/ 2720270 h 6858000"/>
                <a:gd name="connsiteX52" fmla="*/ 7299968 w 8219860"/>
                <a:gd name="connsiteY52" fmla="*/ 2062442 h 6858000"/>
                <a:gd name="connsiteX53" fmla="*/ 6971566 w 8219860"/>
                <a:gd name="connsiteY53" fmla="*/ 1438698 h 6858000"/>
                <a:gd name="connsiteX54" fmla="*/ 6771307 w 8219860"/>
                <a:gd name="connsiteY54" fmla="*/ 1144380 h 6858000"/>
                <a:gd name="connsiteX55" fmla="*/ 6547935 w 8219860"/>
                <a:gd name="connsiteY55" fmla="*/ 865129 h 6858000"/>
                <a:gd name="connsiteX56" fmla="*/ 6037997 w 8219860"/>
                <a:gd name="connsiteY56" fmla="*/ 359872 h 6858000"/>
                <a:gd name="connsiteX57" fmla="*/ 5602369 w 8219860"/>
                <a:gd name="connsiteY57" fmla="*/ 40572 h 6858000"/>
                <a:gd name="connsiteX58" fmla="*/ 1689206 w 8219860"/>
                <a:gd name="connsiteY58" fmla="*/ 0 h 6858000"/>
                <a:gd name="connsiteX59" fmla="*/ 2580244 w 8219860"/>
                <a:gd name="connsiteY59" fmla="*/ 0 h 6858000"/>
                <a:gd name="connsiteX60" fmla="*/ 2556490 w 8219860"/>
                <a:gd name="connsiteY60" fmla="*/ 13997 h 6858000"/>
                <a:gd name="connsiteX61" fmla="*/ 2125407 w 8219860"/>
                <a:gd name="connsiteY61" fmla="*/ 323156 h 6858000"/>
                <a:gd name="connsiteX62" fmla="*/ 1859322 w 8219860"/>
                <a:gd name="connsiteY62" fmla="*/ 553842 h 6858000"/>
                <a:gd name="connsiteX63" fmla="*/ 1607425 w 8219860"/>
                <a:gd name="connsiteY63" fmla="*/ 799741 h 6858000"/>
                <a:gd name="connsiteX64" fmla="*/ 861829 w 8219860"/>
                <a:gd name="connsiteY64" fmla="*/ 1987400 h 6858000"/>
                <a:gd name="connsiteX65" fmla="*/ 661422 w 8219860"/>
                <a:gd name="connsiteY65" fmla="*/ 2660149 h 6858000"/>
                <a:gd name="connsiteX66" fmla="*/ 608323 w 8219860"/>
                <a:gd name="connsiteY66" fmla="*/ 3006544 h 6858000"/>
                <a:gd name="connsiteX67" fmla="*/ 584625 w 8219860"/>
                <a:gd name="connsiteY67" fmla="*/ 3355571 h 6858000"/>
                <a:gd name="connsiteX68" fmla="*/ 589891 w 8219860"/>
                <a:gd name="connsiteY68" fmla="*/ 3705330 h 6858000"/>
                <a:gd name="connsiteX69" fmla="*/ 623389 w 8219860"/>
                <a:gd name="connsiteY69" fmla="*/ 4053626 h 6858000"/>
                <a:gd name="connsiteX70" fmla="*/ 787078 w 8219860"/>
                <a:gd name="connsiteY70" fmla="*/ 4735736 h 6858000"/>
                <a:gd name="connsiteX71" fmla="*/ 1081251 w 8219860"/>
                <a:gd name="connsiteY71" fmla="*/ 5376742 h 6858000"/>
                <a:gd name="connsiteX72" fmla="*/ 1274196 w 8219860"/>
                <a:gd name="connsiteY72" fmla="*/ 5674278 h 6858000"/>
                <a:gd name="connsiteX73" fmla="*/ 1381274 w 8219860"/>
                <a:gd name="connsiteY73" fmla="*/ 5816170 h 6858000"/>
                <a:gd name="connsiteX74" fmla="*/ 1495959 w 8219860"/>
                <a:gd name="connsiteY74" fmla="*/ 5953677 h 6858000"/>
                <a:gd name="connsiteX75" fmla="*/ 2013356 w 8219860"/>
                <a:gd name="connsiteY75" fmla="*/ 6450448 h 6858000"/>
                <a:gd name="connsiteX76" fmla="*/ 2083865 w 8219860"/>
                <a:gd name="connsiteY76" fmla="*/ 6506327 h 6858000"/>
                <a:gd name="connsiteX77" fmla="*/ 2155688 w 8219860"/>
                <a:gd name="connsiteY77" fmla="*/ 6560744 h 6858000"/>
                <a:gd name="connsiteX78" fmla="*/ 2228537 w 8219860"/>
                <a:gd name="connsiteY78" fmla="*/ 6613844 h 6858000"/>
                <a:gd name="connsiteX79" fmla="*/ 2302700 w 8219860"/>
                <a:gd name="connsiteY79" fmla="*/ 6665190 h 6858000"/>
                <a:gd name="connsiteX80" fmla="*/ 2610915 w 8219860"/>
                <a:gd name="connsiteY80" fmla="*/ 6853454 h 6858000"/>
                <a:gd name="connsiteX81" fmla="*/ 2619731 w 8219860"/>
                <a:gd name="connsiteY81" fmla="*/ 6858000 h 6858000"/>
                <a:gd name="connsiteX82" fmla="*/ 1931408 w 8219860"/>
                <a:gd name="connsiteY82" fmla="*/ 6858000 h 6858000"/>
                <a:gd name="connsiteX83" fmla="*/ 1782231 w 8219860"/>
                <a:gd name="connsiteY83" fmla="*/ 6759101 h 6858000"/>
                <a:gd name="connsiteX84" fmla="*/ 1179844 w 8219860"/>
                <a:gd name="connsiteY84" fmla="*/ 6247262 h 6858000"/>
                <a:gd name="connsiteX85" fmla="*/ 677221 w 8219860"/>
                <a:gd name="connsiteY85" fmla="*/ 5628784 h 6858000"/>
                <a:gd name="connsiteX86" fmla="*/ 302740 w 8219860"/>
                <a:gd name="connsiteY86" fmla="*/ 4919612 h 6858000"/>
                <a:gd name="connsiteX87" fmla="*/ 71615 w 8219860"/>
                <a:gd name="connsiteY87" fmla="*/ 4147685 h 6858000"/>
                <a:gd name="connsiteX88" fmla="*/ 14420 w 8219860"/>
                <a:gd name="connsiteY88" fmla="*/ 3747313 h 6858000"/>
                <a:gd name="connsiteX89" fmla="*/ 815 w 8219860"/>
                <a:gd name="connsiteY89" fmla="*/ 3342991 h 6858000"/>
                <a:gd name="connsiteX90" fmla="*/ 29340 w 8219860"/>
                <a:gd name="connsiteY90" fmla="*/ 2939692 h 6858000"/>
                <a:gd name="connsiteX91" fmla="*/ 97946 w 8219860"/>
                <a:gd name="connsiteY91" fmla="*/ 2541660 h 6858000"/>
                <a:gd name="connsiteX92" fmla="*/ 341358 w 8219860"/>
                <a:gd name="connsiteY92" fmla="*/ 1774268 h 6858000"/>
                <a:gd name="connsiteX93" fmla="*/ 1212758 w 8219860"/>
                <a:gd name="connsiteY93" fmla="*/ 432721 h 6858000"/>
                <a:gd name="connsiteX94" fmla="*/ 1499908 w 8219860"/>
                <a:gd name="connsiteY94" fmla="*/ 150982 h 6858000"/>
                <a:gd name="connsiteX95" fmla="*/ 1655863 w 8219860"/>
                <a:gd name="connsiteY95" fmla="*/ 235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8219860" h="6858000">
                  <a:moveTo>
                    <a:pt x="5534366" y="0"/>
                  </a:moveTo>
                  <a:lnTo>
                    <a:pt x="6263243" y="0"/>
                  </a:lnTo>
                  <a:lnTo>
                    <a:pt x="6295307" y="21377"/>
                  </a:lnTo>
                  <a:cubicBezTo>
                    <a:pt x="6511218" y="172340"/>
                    <a:pt x="6716597" y="339247"/>
                    <a:pt x="6907056" y="522976"/>
                  </a:cubicBezTo>
                  <a:cubicBezTo>
                    <a:pt x="7097514" y="706706"/>
                    <a:pt x="7274807" y="905503"/>
                    <a:pt x="7434107" y="1119513"/>
                  </a:cubicBezTo>
                  <a:cubicBezTo>
                    <a:pt x="7593992" y="1333084"/>
                    <a:pt x="7735155" y="1562014"/>
                    <a:pt x="7856130" y="1802940"/>
                  </a:cubicBezTo>
                  <a:cubicBezTo>
                    <a:pt x="7916105" y="1923621"/>
                    <a:pt x="7970376" y="2047668"/>
                    <a:pt x="8019380" y="2174201"/>
                  </a:cubicBezTo>
                  <a:cubicBezTo>
                    <a:pt x="8031375" y="2205944"/>
                    <a:pt x="8043808" y="2237541"/>
                    <a:pt x="8054634" y="2269723"/>
                  </a:cubicBezTo>
                  <a:lnTo>
                    <a:pt x="8086962" y="2366562"/>
                  </a:lnTo>
                  <a:lnTo>
                    <a:pt x="8115633" y="2464717"/>
                  </a:lnTo>
                  <a:cubicBezTo>
                    <a:pt x="8124995" y="2497484"/>
                    <a:pt x="8132602" y="2530836"/>
                    <a:pt x="8140794" y="2563895"/>
                  </a:cubicBezTo>
                  <a:cubicBezTo>
                    <a:pt x="8203402" y="2829836"/>
                    <a:pt x="8225636" y="3105576"/>
                    <a:pt x="8218615" y="3378975"/>
                  </a:cubicBezTo>
                  <a:cubicBezTo>
                    <a:pt x="8214958" y="3515749"/>
                    <a:pt x="8200476" y="3652229"/>
                    <a:pt x="8175170" y="3786370"/>
                  </a:cubicBezTo>
                  <a:cubicBezTo>
                    <a:pt x="8149716" y="3920510"/>
                    <a:pt x="8114462" y="4052163"/>
                    <a:pt x="8073943" y="4180891"/>
                  </a:cubicBezTo>
                  <a:cubicBezTo>
                    <a:pt x="8033570" y="4309911"/>
                    <a:pt x="7990270" y="4435421"/>
                    <a:pt x="7939071" y="4562246"/>
                  </a:cubicBezTo>
                  <a:cubicBezTo>
                    <a:pt x="7913472" y="4625587"/>
                    <a:pt x="7885678" y="4688926"/>
                    <a:pt x="7854229" y="4751828"/>
                  </a:cubicBezTo>
                  <a:cubicBezTo>
                    <a:pt x="7822193" y="4814437"/>
                    <a:pt x="7786792" y="4876752"/>
                    <a:pt x="7745102" y="4936435"/>
                  </a:cubicBezTo>
                  <a:cubicBezTo>
                    <a:pt x="7703998" y="4996411"/>
                    <a:pt x="7657040" y="5053899"/>
                    <a:pt x="7605403" y="5106852"/>
                  </a:cubicBezTo>
                  <a:cubicBezTo>
                    <a:pt x="7579512" y="5133183"/>
                    <a:pt x="7552596" y="5158489"/>
                    <a:pt x="7524949" y="5182481"/>
                  </a:cubicBezTo>
                  <a:cubicBezTo>
                    <a:pt x="7497301" y="5206323"/>
                    <a:pt x="7468776" y="5228704"/>
                    <a:pt x="7440106" y="5250208"/>
                  </a:cubicBezTo>
                  <a:cubicBezTo>
                    <a:pt x="7324836" y="5335930"/>
                    <a:pt x="7208103" y="5400146"/>
                    <a:pt x="7101758" y="5463633"/>
                  </a:cubicBezTo>
                  <a:cubicBezTo>
                    <a:pt x="6994825" y="5526533"/>
                    <a:pt x="6896230" y="5588996"/>
                    <a:pt x="6804366" y="5657895"/>
                  </a:cubicBezTo>
                  <a:cubicBezTo>
                    <a:pt x="6758141" y="5691978"/>
                    <a:pt x="6713965" y="5728110"/>
                    <a:pt x="6671103" y="5765704"/>
                  </a:cubicBezTo>
                  <a:cubicBezTo>
                    <a:pt x="6627952" y="5802860"/>
                    <a:pt x="6586408" y="5842209"/>
                    <a:pt x="6545887" y="5882583"/>
                  </a:cubicBezTo>
                  <a:cubicBezTo>
                    <a:pt x="6525407" y="5903062"/>
                    <a:pt x="6506245" y="5923103"/>
                    <a:pt x="6485473" y="5945046"/>
                  </a:cubicBezTo>
                  <a:lnTo>
                    <a:pt x="6423303" y="6011604"/>
                  </a:lnTo>
                  <a:lnTo>
                    <a:pt x="6298672" y="6146768"/>
                  </a:lnTo>
                  <a:cubicBezTo>
                    <a:pt x="6214853" y="6237315"/>
                    <a:pt x="6128400" y="6327572"/>
                    <a:pt x="6040923" y="6418997"/>
                  </a:cubicBezTo>
                  <a:cubicBezTo>
                    <a:pt x="5997186" y="6464637"/>
                    <a:pt x="5952569" y="6510130"/>
                    <a:pt x="5907662" y="6555769"/>
                  </a:cubicBezTo>
                  <a:cubicBezTo>
                    <a:pt x="5862460" y="6601118"/>
                    <a:pt x="5816528" y="6646172"/>
                    <a:pt x="5769864" y="6691081"/>
                  </a:cubicBezTo>
                  <a:lnTo>
                    <a:pt x="5581270" y="6858000"/>
                  </a:lnTo>
                  <a:lnTo>
                    <a:pt x="5057635" y="6858000"/>
                  </a:lnTo>
                  <a:lnTo>
                    <a:pt x="5112401" y="6812805"/>
                  </a:lnTo>
                  <a:cubicBezTo>
                    <a:pt x="5156505" y="6773364"/>
                    <a:pt x="5199439" y="6732113"/>
                    <a:pt x="5241495" y="6689617"/>
                  </a:cubicBezTo>
                  <a:cubicBezTo>
                    <a:pt x="5325753" y="6604628"/>
                    <a:pt x="5405916" y="6513934"/>
                    <a:pt x="5485639" y="6421192"/>
                  </a:cubicBezTo>
                  <a:cubicBezTo>
                    <a:pt x="5525427" y="6374674"/>
                    <a:pt x="5564631" y="6327425"/>
                    <a:pt x="5603981" y="6279592"/>
                  </a:cubicBezTo>
                  <a:lnTo>
                    <a:pt x="5722615" y="6135503"/>
                  </a:lnTo>
                  <a:cubicBezTo>
                    <a:pt x="5802339" y="6038957"/>
                    <a:pt x="5882062" y="5940510"/>
                    <a:pt x="5967636" y="5845135"/>
                  </a:cubicBezTo>
                  <a:cubicBezTo>
                    <a:pt x="6010496" y="5797446"/>
                    <a:pt x="6054381" y="5750345"/>
                    <a:pt x="6099583" y="5703828"/>
                  </a:cubicBezTo>
                  <a:lnTo>
                    <a:pt x="6168189" y="5634490"/>
                  </a:lnTo>
                  <a:cubicBezTo>
                    <a:pt x="6191300" y="5611524"/>
                    <a:pt x="6216754" y="5587094"/>
                    <a:pt x="6241769" y="5564129"/>
                  </a:cubicBezTo>
                  <a:cubicBezTo>
                    <a:pt x="6342117" y="5470948"/>
                    <a:pt x="6452414" y="5386688"/>
                    <a:pt x="6567684" y="5312962"/>
                  </a:cubicBezTo>
                  <a:cubicBezTo>
                    <a:pt x="6682806" y="5238945"/>
                    <a:pt x="6803635" y="5177360"/>
                    <a:pt x="6918466" y="5121628"/>
                  </a:cubicBezTo>
                  <a:cubicBezTo>
                    <a:pt x="6975808" y="5093833"/>
                    <a:pt x="7031688" y="5067211"/>
                    <a:pt x="7084202" y="5039856"/>
                  </a:cubicBezTo>
                  <a:cubicBezTo>
                    <a:pt x="7136864" y="5012793"/>
                    <a:pt x="7186453" y="4985439"/>
                    <a:pt x="7231508" y="4955159"/>
                  </a:cubicBezTo>
                  <a:cubicBezTo>
                    <a:pt x="7322202" y="4895476"/>
                    <a:pt x="7395635" y="4824530"/>
                    <a:pt x="7455757" y="4736907"/>
                  </a:cubicBezTo>
                  <a:cubicBezTo>
                    <a:pt x="7515440" y="4649431"/>
                    <a:pt x="7562543" y="4547326"/>
                    <a:pt x="7597796" y="4437761"/>
                  </a:cubicBezTo>
                  <a:cubicBezTo>
                    <a:pt x="7632758" y="4328343"/>
                    <a:pt x="7655139" y="4210293"/>
                    <a:pt x="7667720" y="4093562"/>
                  </a:cubicBezTo>
                  <a:cubicBezTo>
                    <a:pt x="7679860" y="3976389"/>
                    <a:pt x="7682494" y="3858925"/>
                    <a:pt x="7680008" y="3742632"/>
                  </a:cubicBezTo>
                  <a:cubicBezTo>
                    <a:pt x="7676350" y="3626192"/>
                    <a:pt x="7668451" y="3510776"/>
                    <a:pt x="7657188" y="3396237"/>
                  </a:cubicBezTo>
                  <a:cubicBezTo>
                    <a:pt x="7645923" y="3281699"/>
                    <a:pt x="7628808" y="3167745"/>
                    <a:pt x="7604818" y="3055255"/>
                  </a:cubicBezTo>
                  <a:cubicBezTo>
                    <a:pt x="7581120" y="2942618"/>
                    <a:pt x="7552888" y="2831298"/>
                    <a:pt x="7522900" y="2720270"/>
                  </a:cubicBezTo>
                  <a:cubicBezTo>
                    <a:pt x="7462926" y="2498361"/>
                    <a:pt x="7392418" y="2277038"/>
                    <a:pt x="7299968" y="2062442"/>
                  </a:cubicBezTo>
                  <a:cubicBezTo>
                    <a:pt x="7207518" y="1847847"/>
                    <a:pt x="7097514" y="1639104"/>
                    <a:pt x="6971566" y="1438698"/>
                  </a:cubicBezTo>
                  <a:cubicBezTo>
                    <a:pt x="6908226" y="1338642"/>
                    <a:pt x="6841668" y="1240340"/>
                    <a:pt x="6771307" y="1144380"/>
                  </a:cubicBezTo>
                  <a:cubicBezTo>
                    <a:pt x="6700945" y="1048419"/>
                    <a:pt x="6625903" y="955677"/>
                    <a:pt x="6547935" y="865129"/>
                  </a:cubicBezTo>
                  <a:cubicBezTo>
                    <a:pt x="6392438" y="683740"/>
                    <a:pt x="6221873" y="514199"/>
                    <a:pt x="6037997" y="359872"/>
                  </a:cubicBezTo>
                  <a:cubicBezTo>
                    <a:pt x="5900420" y="243689"/>
                    <a:pt x="5754861" y="136638"/>
                    <a:pt x="5602369" y="40572"/>
                  </a:cubicBezTo>
                  <a:close/>
                  <a:moveTo>
                    <a:pt x="1689206" y="0"/>
                  </a:moveTo>
                  <a:lnTo>
                    <a:pt x="2580244" y="0"/>
                  </a:lnTo>
                  <a:lnTo>
                    <a:pt x="2556490" y="13997"/>
                  </a:lnTo>
                  <a:cubicBezTo>
                    <a:pt x="2405637" y="107875"/>
                    <a:pt x="2262108" y="212018"/>
                    <a:pt x="2125407" y="323156"/>
                  </a:cubicBezTo>
                  <a:cubicBezTo>
                    <a:pt x="2033982" y="397174"/>
                    <a:pt x="1946944" y="475874"/>
                    <a:pt x="1859322" y="553842"/>
                  </a:cubicBezTo>
                  <a:cubicBezTo>
                    <a:pt x="1771699" y="631664"/>
                    <a:pt x="1686271" y="712557"/>
                    <a:pt x="1607425" y="799741"/>
                  </a:cubicBezTo>
                  <a:cubicBezTo>
                    <a:pt x="1289847" y="1146281"/>
                    <a:pt x="1036342" y="1551627"/>
                    <a:pt x="861829" y="1987400"/>
                  </a:cubicBezTo>
                  <a:cubicBezTo>
                    <a:pt x="774499" y="2205213"/>
                    <a:pt x="707062" y="2430780"/>
                    <a:pt x="661422" y="2660149"/>
                  </a:cubicBezTo>
                  <a:cubicBezTo>
                    <a:pt x="638750" y="2774834"/>
                    <a:pt x="621196" y="2890541"/>
                    <a:pt x="608323" y="3006544"/>
                  </a:cubicBezTo>
                  <a:cubicBezTo>
                    <a:pt x="595888" y="3122545"/>
                    <a:pt x="587990" y="3239131"/>
                    <a:pt x="584625" y="3355571"/>
                  </a:cubicBezTo>
                  <a:cubicBezTo>
                    <a:pt x="581699" y="3472156"/>
                    <a:pt x="582578" y="3588890"/>
                    <a:pt x="589891" y="3705330"/>
                  </a:cubicBezTo>
                  <a:cubicBezTo>
                    <a:pt x="595742" y="3821770"/>
                    <a:pt x="607591" y="3937917"/>
                    <a:pt x="623389" y="4053626"/>
                  </a:cubicBezTo>
                  <a:cubicBezTo>
                    <a:pt x="655864" y="4284896"/>
                    <a:pt x="709988" y="4513828"/>
                    <a:pt x="787078" y="4735736"/>
                  </a:cubicBezTo>
                  <a:cubicBezTo>
                    <a:pt x="864023" y="4957499"/>
                    <a:pt x="962324" y="5172825"/>
                    <a:pt x="1081251" y="5376742"/>
                  </a:cubicBezTo>
                  <a:cubicBezTo>
                    <a:pt x="1140934" y="5478553"/>
                    <a:pt x="1205152" y="5578172"/>
                    <a:pt x="1274196" y="5674278"/>
                  </a:cubicBezTo>
                  <a:cubicBezTo>
                    <a:pt x="1308571" y="5722552"/>
                    <a:pt x="1344557" y="5769654"/>
                    <a:pt x="1381274" y="5816170"/>
                  </a:cubicBezTo>
                  <a:cubicBezTo>
                    <a:pt x="1418575" y="5862543"/>
                    <a:pt x="1456608" y="5908622"/>
                    <a:pt x="1495959" y="5953677"/>
                  </a:cubicBezTo>
                  <a:cubicBezTo>
                    <a:pt x="1652919" y="6133894"/>
                    <a:pt x="1826555" y="6300071"/>
                    <a:pt x="2013356" y="6450448"/>
                  </a:cubicBezTo>
                  <a:cubicBezTo>
                    <a:pt x="2037053" y="6468879"/>
                    <a:pt x="2060020" y="6488188"/>
                    <a:pt x="2083865" y="6506327"/>
                  </a:cubicBezTo>
                  <a:lnTo>
                    <a:pt x="2155688" y="6560744"/>
                  </a:lnTo>
                  <a:lnTo>
                    <a:pt x="2228537" y="6613844"/>
                  </a:lnTo>
                  <a:lnTo>
                    <a:pt x="2302700" y="6665190"/>
                  </a:lnTo>
                  <a:cubicBezTo>
                    <a:pt x="2402465" y="6732186"/>
                    <a:pt x="2505008" y="6795525"/>
                    <a:pt x="2610915" y="6853454"/>
                  </a:cubicBezTo>
                  <a:lnTo>
                    <a:pt x="2619731" y="6858000"/>
                  </a:lnTo>
                  <a:lnTo>
                    <a:pt x="1931408" y="6858000"/>
                  </a:lnTo>
                  <a:lnTo>
                    <a:pt x="1782231" y="6759101"/>
                  </a:lnTo>
                  <a:cubicBezTo>
                    <a:pt x="1566612" y="6607846"/>
                    <a:pt x="1365329" y="6435527"/>
                    <a:pt x="1179844" y="6247262"/>
                  </a:cubicBezTo>
                  <a:cubicBezTo>
                    <a:pt x="994506" y="6059437"/>
                    <a:pt x="824235" y="5851280"/>
                    <a:pt x="677221" y="5628784"/>
                  </a:cubicBezTo>
                  <a:cubicBezTo>
                    <a:pt x="530062" y="5405851"/>
                    <a:pt x="404700" y="5167998"/>
                    <a:pt x="302740" y="4919612"/>
                  </a:cubicBezTo>
                  <a:cubicBezTo>
                    <a:pt x="200636" y="4671373"/>
                    <a:pt x="123692" y="4412162"/>
                    <a:pt x="71615" y="4147685"/>
                  </a:cubicBezTo>
                  <a:cubicBezTo>
                    <a:pt x="45285" y="4015446"/>
                    <a:pt x="26854" y="3881599"/>
                    <a:pt x="14420" y="3747313"/>
                  </a:cubicBezTo>
                  <a:cubicBezTo>
                    <a:pt x="3595" y="3612880"/>
                    <a:pt x="-2256" y="3477862"/>
                    <a:pt x="815" y="3342991"/>
                  </a:cubicBezTo>
                  <a:cubicBezTo>
                    <a:pt x="3156" y="3208119"/>
                    <a:pt x="12811" y="3073394"/>
                    <a:pt x="29340" y="2939692"/>
                  </a:cubicBezTo>
                  <a:cubicBezTo>
                    <a:pt x="45578" y="2805845"/>
                    <a:pt x="68690" y="2673022"/>
                    <a:pt x="97946" y="2541660"/>
                  </a:cubicBezTo>
                  <a:cubicBezTo>
                    <a:pt x="156167" y="2278939"/>
                    <a:pt x="237791" y="2021777"/>
                    <a:pt x="341358" y="1774268"/>
                  </a:cubicBezTo>
                  <a:cubicBezTo>
                    <a:pt x="548640" y="1279252"/>
                    <a:pt x="844567" y="822415"/>
                    <a:pt x="1212758" y="432721"/>
                  </a:cubicBezTo>
                  <a:cubicBezTo>
                    <a:pt x="1305208" y="335736"/>
                    <a:pt x="1399705" y="240506"/>
                    <a:pt x="1499908" y="150982"/>
                  </a:cubicBezTo>
                  <a:cubicBezTo>
                    <a:pt x="1550010" y="106294"/>
                    <a:pt x="1602232" y="64018"/>
                    <a:pt x="1655863" y="2359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EC2EF310-93E6-4F72-B482-07BF5CFBB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65807" y="-3810"/>
              <a:ext cx="8870393" cy="6858000"/>
            </a:xfrm>
            <a:custGeom>
              <a:avLst/>
              <a:gdLst>
                <a:gd name="connsiteX0" fmla="*/ 6200652 w 8899328"/>
                <a:gd name="connsiteY0" fmla="*/ 0 h 6858000"/>
                <a:gd name="connsiteX1" fmla="*/ 7036991 w 8899328"/>
                <a:gd name="connsiteY1" fmla="*/ 0 h 6858000"/>
                <a:gd name="connsiteX2" fmla="*/ 7111956 w 8899328"/>
                <a:gd name="connsiteY2" fmla="*/ 52444 h 6858000"/>
                <a:gd name="connsiteX3" fmla="*/ 8899328 w 8899328"/>
                <a:gd name="connsiteY3" fmla="*/ 3560285 h 6858000"/>
                <a:gd name="connsiteX4" fmla="*/ 7441506 w 8899328"/>
                <a:gd name="connsiteY4" fmla="*/ 6800585 h 6858000"/>
                <a:gd name="connsiteX5" fmla="*/ 7374130 w 8899328"/>
                <a:gd name="connsiteY5" fmla="*/ 6858000 h 6858000"/>
                <a:gd name="connsiteX6" fmla="*/ 5835221 w 8899328"/>
                <a:gd name="connsiteY6" fmla="*/ 6858000 h 6858000"/>
                <a:gd name="connsiteX7" fmla="*/ 5891385 w 8899328"/>
                <a:gd name="connsiteY7" fmla="*/ 6810175 h 6858000"/>
                <a:gd name="connsiteX8" fmla="*/ 6032854 w 8899328"/>
                <a:gd name="connsiteY8" fmla="*/ 6677494 h 6858000"/>
                <a:gd name="connsiteX9" fmla="*/ 6170584 w 8899328"/>
                <a:gd name="connsiteY9" fmla="*/ 6539762 h 6858000"/>
                <a:gd name="connsiteX10" fmla="*/ 6305296 w 8899328"/>
                <a:gd name="connsiteY10" fmla="*/ 6398150 h 6858000"/>
                <a:gd name="connsiteX11" fmla="*/ 6572709 w 8899328"/>
                <a:gd name="connsiteY11" fmla="*/ 6110468 h 6858000"/>
                <a:gd name="connsiteX12" fmla="*/ 6707707 w 8899328"/>
                <a:gd name="connsiteY12" fmla="*/ 5966410 h 6858000"/>
                <a:gd name="connsiteX13" fmla="*/ 6846876 w 8899328"/>
                <a:gd name="connsiteY13" fmla="*/ 5823934 h 6858000"/>
                <a:gd name="connsiteX14" fmla="*/ 7497863 w 8899328"/>
                <a:gd name="connsiteY14" fmla="*/ 5348633 h 6858000"/>
                <a:gd name="connsiteX15" fmla="*/ 7825226 w 8899328"/>
                <a:gd name="connsiteY15" fmla="*/ 5147788 h 6858000"/>
                <a:gd name="connsiteX16" fmla="*/ 8071216 w 8899328"/>
                <a:gd name="connsiteY16" fmla="*/ 4893890 h 6858000"/>
                <a:gd name="connsiteX17" fmla="*/ 8224043 w 8899328"/>
                <a:gd name="connsiteY17" fmla="*/ 4570985 h 6858000"/>
                <a:gd name="connsiteX18" fmla="*/ 8315049 w 8899328"/>
                <a:gd name="connsiteY18" fmla="*/ 4212279 h 6858000"/>
                <a:gd name="connsiteX19" fmla="*/ 8330721 w 8899328"/>
                <a:gd name="connsiteY19" fmla="*/ 4120699 h 6858000"/>
                <a:gd name="connsiteX20" fmla="*/ 8343947 w 8899328"/>
                <a:gd name="connsiteY20" fmla="*/ 4028973 h 6858000"/>
                <a:gd name="connsiteX21" fmla="*/ 8353867 w 8899328"/>
                <a:gd name="connsiteY21" fmla="*/ 3936961 h 6858000"/>
                <a:gd name="connsiteX22" fmla="*/ 8361055 w 8899328"/>
                <a:gd name="connsiteY22" fmla="*/ 3844661 h 6858000"/>
                <a:gd name="connsiteX23" fmla="*/ 8365083 w 8899328"/>
                <a:gd name="connsiteY23" fmla="*/ 3475748 h 6858000"/>
                <a:gd name="connsiteX24" fmla="*/ 8359475 w 8899328"/>
                <a:gd name="connsiteY24" fmla="*/ 3383736 h 6858000"/>
                <a:gd name="connsiteX25" fmla="*/ 8350992 w 8899328"/>
                <a:gd name="connsiteY25" fmla="*/ 3292012 h 6858000"/>
                <a:gd name="connsiteX26" fmla="*/ 8340497 w 8899328"/>
                <a:gd name="connsiteY26" fmla="*/ 3200431 h 6858000"/>
                <a:gd name="connsiteX27" fmla="*/ 8327557 w 8899328"/>
                <a:gd name="connsiteY27" fmla="*/ 3109137 h 6858000"/>
                <a:gd name="connsiteX28" fmla="*/ 8252222 w 8899328"/>
                <a:gd name="connsiteY28" fmla="*/ 2747843 h 6858000"/>
                <a:gd name="connsiteX29" fmla="*/ 7998038 w 8899328"/>
                <a:gd name="connsiteY29" fmla="*/ 2051137 h 6858000"/>
                <a:gd name="connsiteX30" fmla="*/ 7825803 w 8899328"/>
                <a:gd name="connsiteY30" fmla="*/ 1719174 h 6858000"/>
                <a:gd name="connsiteX31" fmla="*/ 7627401 w 8899328"/>
                <a:gd name="connsiteY31" fmla="*/ 1399431 h 6858000"/>
                <a:gd name="connsiteX32" fmla="*/ 7404557 w 8899328"/>
                <a:gd name="connsiteY32" fmla="*/ 1093490 h 6858000"/>
                <a:gd name="connsiteX33" fmla="*/ 7157849 w 8899328"/>
                <a:gd name="connsiteY33" fmla="*/ 803362 h 6858000"/>
                <a:gd name="connsiteX34" fmla="*/ 6889001 w 8899328"/>
                <a:gd name="connsiteY34" fmla="*/ 530489 h 6858000"/>
                <a:gd name="connsiteX35" fmla="*/ 6597149 w 8899328"/>
                <a:gd name="connsiteY35" fmla="*/ 279180 h 6858000"/>
                <a:gd name="connsiteX36" fmla="*/ 6283731 w 8899328"/>
                <a:gd name="connsiteY36" fmla="*/ 51736 h 6858000"/>
                <a:gd name="connsiteX37" fmla="*/ 1862338 w 8899328"/>
                <a:gd name="connsiteY37" fmla="*/ 0 h 6858000"/>
                <a:gd name="connsiteX38" fmla="*/ 2555184 w 8899328"/>
                <a:gd name="connsiteY38" fmla="*/ 0 h 6858000"/>
                <a:gd name="connsiteX39" fmla="*/ 2420890 w 8899328"/>
                <a:gd name="connsiteY39" fmla="*/ 86030 h 6858000"/>
                <a:gd name="connsiteX40" fmla="*/ 1703381 w 8899328"/>
                <a:gd name="connsiteY40" fmla="*/ 715375 h 6858000"/>
                <a:gd name="connsiteX41" fmla="*/ 923719 w 8899328"/>
                <a:gd name="connsiteY41" fmla="*/ 1986010 h 6858000"/>
                <a:gd name="connsiteX42" fmla="*/ 717122 w 8899328"/>
                <a:gd name="connsiteY42" fmla="*/ 2694936 h 6858000"/>
                <a:gd name="connsiteX43" fmla="*/ 646244 w 8899328"/>
                <a:gd name="connsiteY43" fmla="*/ 3427730 h 6858000"/>
                <a:gd name="connsiteX44" fmla="*/ 707346 w 8899328"/>
                <a:gd name="connsiteY44" fmla="*/ 4160522 h 6858000"/>
                <a:gd name="connsiteX45" fmla="*/ 902872 w 8899328"/>
                <a:gd name="connsiteY45" fmla="*/ 4869880 h 6858000"/>
                <a:gd name="connsiteX46" fmla="*/ 1677359 w 8899328"/>
                <a:gd name="connsiteY46" fmla="*/ 6124701 h 6858000"/>
                <a:gd name="connsiteX47" fmla="*/ 2547624 w 8899328"/>
                <a:gd name="connsiteY47" fmla="*/ 6829930 h 6858000"/>
                <a:gd name="connsiteX48" fmla="*/ 2596857 w 8899328"/>
                <a:gd name="connsiteY48" fmla="*/ 6858000 h 6858000"/>
                <a:gd name="connsiteX49" fmla="*/ 1525198 w 8899328"/>
                <a:gd name="connsiteY49" fmla="*/ 6858000 h 6858000"/>
                <a:gd name="connsiteX50" fmla="*/ 1457823 w 8899328"/>
                <a:gd name="connsiteY50" fmla="*/ 6800585 h 6858000"/>
                <a:gd name="connsiteX51" fmla="*/ 0 w 8899328"/>
                <a:gd name="connsiteY51" fmla="*/ 3560285 h 6858000"/>
                <a:gd name="connsiteX52" fmla="*/ 1787372 w 8899328"/>
                <a:gd name="connsiteY52" fmla="*/ 5244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899328" h="6858000">
                  <a:moveTo>
                    <a:pt x="6200652" y="0"/>
                  </a:moveTo>
                  <a:lnTo>
                    <a:pt x="7036991" y="0"/>
                  </a:lnTo>
                  <a:lnTo>
                    <a:pt x="7111956" y="52444"/>
                  </a:lnTo>
                  <a:cubicBezTo>
                    <a:pt x="8196995" y="850732"/>
                    <a:pt x="8899328" y="2124819"/>
                    <a:pt x="8899328" y="3560285"/>
                  </a:cubicBezTo>
                  <a:cubicBezTo>
                    <a:pt x="8899328" y="4844649"/>
                    <a:pt x="8337073" y="5999820"/>
                    <a:pt x="7441506" y="6800585"/>
                  </a:cubicBezTo>
                  <a:lnTo>
                    <a:pt x="7374130" y="6858000"/>
                  </a:lnTo>
                  <a:lnTo>
                    <a:pt x="5835221" y="6858000"/>
                  </a:lnTo>
                  <a:lnTo>
                    <a:pt x="5891385" y="6810175"/>
                  </a:lnTo>
                  <a:cubicBezTo>
                    <a:pt x="5939440" y="6767098"/>
                    <a:pt x="5986561" y="6722781"/>
                    <a:pt x="6032854" y="6677494"/>
                  </a:cubicBezTo>
                  <a:cubicBezTo>
                    <a:pt x="6079290" y="6632350"/>
                    <a:pt x="6125297" y="6586487"/>
                    <a:pt x="6170584" y="6539762"/>
                  </a:cubicBezTo>
                  <a:cubicBezTo>
                    <a:pt x="6215872" y="6493038"/>
                    <a:pt x="6260585" y="6445738"/>
                    <a:pt x="6305296" y="6398150"/>
                  </a:cubicBezTo>
                  <a:cubicBezTo>
                    <a:pt x="6394865" y="6303119"/>
                    <a:pt x="6483283" y="6206649"/>
                    <a:pt x="6572709" y="6110468"/>
                  </a:cubicBezTo>
                  <a:lnTo>
                    <a:pt x="6707707" y="5966410"/>
                  </a:lnTo>
                  <a:cubicBezTo>
                    <a:pt x="6752995" y="5918535"/>
                    <a:pt x="6798426" y="5871090"/>
                    <a:pt x="6846876" y="5823934"/>
                  </a:cubicBezTo>
                  <a:cubicBezTo>
                    <a:pt x="7037227" y="5634303"/>
                    <a:pt x="7265821" y="5478169"/>
                    <a:pt x="7497863" y="5348633"/>
                  </a:cubicBezTo>
                  <a:cubicBezTo>
                    <a:pt x="7612735" y="5282499"/>
                    <a:pt x="7726745" y="5220534"/>
                    <a:pt x="7825226" y="5147788"/>
                  </a:cubicBezTo>
                  <a:cubicBezTo>
                    <a:pt x="7924139" y="5075471"/>
                    <a:pt x="8006807" y="4992085"/>
                    <a:pt x="8071216" y="4893890"/>
                  </a:cubicBezTo>
                  <a:cubicBezTo>
                    <a:pt x="8136631" y="4796702"/>
                    <a:pt x="8185081" y="4686430"/>
                    <a:pt x="8224043" y="4570985"/>
                  </a:cubicBezTo>
                  <a:cubicBezTo>
                    <a:pt x="8263005" y="4455537"/>
                    <a:pt x="8292046" y="4334053"/>
                    <a:pt x="8315049" y="4212279"/>
                  </a:cubicBezTo>
                  <a:cubicBezTo>
                    <a:pt x="8320225" y="4181657"/>
                    <a:pt x="8326407" y="4151321"/>
                    <a:pt x="8330721" y="4120699"/>
                  </a:cubicBezTo>
                  <a:lnTo>
                    <a:pt x="8343947" y="4028973"/>
                  </a:lnTo>
                  <a:lnTo>
                    <a:pt x="8353867" y="3936961"/>
                  </a:lnTo>
                  <a:cubicBezTo>
                    <a:pt x="8357605" y="3906338"/>
                    <a:pt x="8358468" y="3875427"/>
                    <a:pt x="8361055" y="3844661"/>
                  </a:cubicBezTo>
                  <a:cubicBezTo>
                    <a:pt x="8369825" y="3721738"/>
                    <a:pt x="8369969" y="3598527"/>
                    <a:pt x="8365083" y="3475748"/>
                  </a:cubicBezTo>
                  <a:lnTo>
                    <a:pt x="8359475" y="3383736"/>
                  </a:lnTo>
                  <a:cubicBezTo>
                    <a:pt x="8357031" y="3353114"/>
                    <a:pt x="8353723" y="3322634"/>
                    <a:pt x="8350992" y="3292012"/>
                  </a:cubicBezTo>
                  <a:cubicBezTo>
                    <a:pt x="8348549" y="3261388"/>
                    <a:pt x="8343947" y="3230909"/>
                    <a:pt x="8340497" y="3200431"/>
                  </a:cubicBezTo>
                  <a:cubicBezTo>
                    <a:pt x="8337333" y="3169807"/>
                    <a:pt x="8332301" y="3139471"/>
                    <a:pt x="8327557" y="3109137"/>
                  </a:cubicBezTo>
                  <a:cubicBezTo>
                    <a:pt x="8308293" y="2987651"/>
                    <a:pt x="8283133" y="2867173"/>
                    <a:pt x="8252222" y="2747843"/>
                  </a:cubicBezTo>
                  <a:cubicBezTo>
                    <a:pt x="8188963" y="2509618"/>
                    <a:pt x="8103565" y="2276424"/>
                    <a:pt x="7998038" y="2051137"/>
                  </a:cubicBezTo>
                  <a:cubicBezTo>
                    <a:pt x="7945131" y="1938709"/>
                    <a:pt x="7887767" y="1827864"/>
                    <a:pt x="7825803" y="1719174"/>
                  </a:cubicBezTo>
                  <a:cubicBezTo>
                    <a:pt x="7764413" y="1610196"/>
                    <a:pt x="7697704" y="1503807"/>
                    <a:pt x="7627401" y="1399431"/>
                  </a:cubicBezTo>
                  <a:cubicBezTo>
                    <a:pt x="7557241" y="1295054"/>
                    <a:pt x="7482337" y="1193408"/>
                    <a:pt x="7404557" y="1093490"/>
                  </a:cubicBezTo>
                  <a:cubicBezTo>
                    <a:pt x="7326203" y="994145"/>
                    <a:pt x="7243824" y="897388"/>
                    <a:pt x="7157849" y="803362"/>
                  </a:cubicBezTo>
                  <a:cubicBezTo>
                    <a:pt x="7071731" y="709624"/>
                    <a:pt x="6982739" y="617755"/>
                    <a:pt x="6889001" y="530489"/>
                  </a:cubicBezTo>
                  <a:cubicBezTo>
                    <a:pt x="6795407" y="443077"/>
                    <a:pt x="6698076" y="359115"/>
                    <a:pt x="6597149" y="279180"/>
                  </a:cubicBezTo>
                  <a:cubicBezTo>
                    <a:pt x="6496223" y="199244"/>
                    <a:pt x="6391846" y="122902"/>
                    <a:pt x="6283731" y="51736"/>
                  </a:cubicBezTo>
                  <a:close/>
                  <a:moveTo>
                    <a:pt x="1862338" y="0"/>
                  </a:moveTo>
                  <a:lnTo>
                    <a:pt x="2555184" y="0"/>
                  </a:lnTo>
                  <a:lnTo>
                    <a:pt x="2420890" y="86030"/>
                  </a:lnTo>
                  <a:cubicBezTo>
                    <a:pt x="2154693" y="266478"/>
                    <a:pt x="1913733" y="479863"/>
                    <a:pt x="1703381" y="715375"/>
                  </a:cubicBezTo>
                  <a:cubicBezTo>
                    <a:pt x="1365810" y="1092339"/>
                    <a:pt x="1104149" y="1525660"/>
                    <a:pt x="923719" y="1986010"/>
                  </a:cubicBezTo>
                  <a:cubicBezTo>
                    <a:pt x="833720" y="2216041"/>
                    <a:pt x="763129" y="2453260"/>
                    <a:pt x="717122" y="2694936"/>
                  </a:cubicBezTo>
                  <a:cubicBezTo>
                    <a:pt x="671259" y="2936614"/>
                    <a:pt x="647538" y="3182027"/>
                    <a:pt x="646244" y="3427730"/>
                  </a:cubicBezTo>
                  <a:cubicBezTo>
                    <a:pt x="644376" y="3673432"/>
                    <a:pt x="665077" y="3918845"/>
                    <a:pt x="707346" y="4160522"/>
                  </a:cubicBezTo>
                  <a:cubicBezTo>
                    <a:pt x="749183" y="4402342"/>
                    <a:pt x="816035" y="4639849"/>
                    <a:pt x="902872" y="4869880"/>
                  </a:cubicBezTo>
                  <a:cubicBezTo>
                    <a:pt x="1077984" y="5329367"/>
                    <a:pt x="1339500" y="5759239"/>
                    <a:pt x="1677359" y="6124701"/>
                  </a:cubicBezTo>
                  <a:cubicBezTo>
                    <a:pt x="1930752" y="6398797"/>
                    <a:pt x="2225066" y="6636097"/>
                    <a:pt x="2547624" y="6829930"/>
                  </a:cubicBezTo>
                  <a:lnTo>
                    <a:pt x="2596857" y="6858000"/>
                  </a:lnTo>
                  <a:lnTo>
                    <a:pt x="1525198" y="6858000"/>
                  </a:lnTo>
                  <a:lnTo>
                    <a:pt x="1457823" y="6800585"/>
                  </a:lnTo>
                  <a:cubicBezTo>
                    <a:pt x="562255" y="5999820"/>
                    <a:pt x="0" y="4844649"/>
                    <a:pt x="0" y="3560285"/>
                  </a:cubicBezTo>
                  <a:cubicBezTo>
                    <a:pt x="0" y="2124819"/>
                    <a:pt x="702333" y="850732"/>
                    <a:pt x="1787372" y="524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0AB910-B0C2-495C-AFD9-34F51C9D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810"/>
              <a:ext cx="12192000" cy="6858000"/>
            </a:xfrm>
            <a:custGeom>
              <a:avLst/>
              <a:gdLst>
                <a:gd name="connsiteX0" fmla="*/ 8201697 w 12192000"/>
                <a:gd name="connsiteY0" fmla="*/ 0 h 6858001"/>
                <a:gd name="connsiteX1" fmla="*/ 12192000 w 12192000"/>
                <a:gd name="connsiteY1" fmla="*/ 0 h 6858001"/>
                <a:gd name="connsiteX2" fmla="*/ 12192000 w 12192000"/>
                <a:gd name="connsiteY2" fmla="*/ 6858001 h 6858001"/>
                <a:gd name="connsiteX3" fmla="*/ 8460487 w 12192000"/>
                <a:gd name="connsiteY3" fmla="*/ 6858001 h 6858001"/>
                <a:gd name="connsiteX4" fmla="*/ 8553921 w 12192000"/>
                <a:gd name="connsiteY4" fmla="*/ 6784577 h 6858001"/>
                <a:gd name="connsiteX5" fmla="*/ 10092281 w 12192000"/>
                <a:gd name="connsiteY5" fmla="*/ 3522553 h 6858001"/>
                <a:gd name="connsiteX6" fmla="*/ 8228486 w 12192000"/>
                <a:gd name="connsiteY6" fmla="*/ 17174 h 6858001"/>
                <a:gd name="connsiteX7" fmla="*/ 0 w 12192000"/>
                <a:gd name="connsiteY7" fmla="*/ 0 h 6858001"/>
                <a:gd name="connsiteX8" fmla="*/ 3528179 w 12192000"/>
                <a:gd name="connsiteY8" fmla="*/ 0 h 6858001"/>
                <a:gd name="connsiteX9" fmla="*/ 3501391 w 12192000"/>
                <a:gd name="connsiteY9" fmla="*/ 17174 h 6858001"/>
                <a:gd name="connsiteX10" fmla="*/ 1637595 w 12192000"/>
                <a:gd name="connsiteY10" fmla="*/ 3522553 h 6858001"/>
                <a:gd name="connsiteX11" fmla="*/ 3175956 w 12192000"/>
                <a:gd name="connsiteY11" fmla="*/ 6784577 h 6858001"/>
                <a:gd name="connsiteX12" fmla="*/ 3269390 w 12192000"/>
                <a:gd name="connsiteY12" fmla="*/ 6858001 h 6858001"/>
                <a:gd name="connsiteX13" fmla="*/ 0 w 12192000"/>
                <a:gd name="connsiteY13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6858001">
                  <a:moveTo>
                    <a:pt x="8201697" y="0"/>
                  </a:moveTo>
                  <a:lnTo>
                    <a:pt x="12192000" y="0"/>
                  </a:lnTo>
                  <a:lnTo>
                    <a:pt x="12192000" y="6858001"/>
                  </a:lnTo>
                  <a:lnTo>
                    <a:pt x="8460487" y="6858001"/>
                  </a:lnTo>
                  <a:lnTo>
                    <a:pt x="8553921" y="6784577"/>
                  </a:lnTo>
                  <a:cubicBezTo>
                    <a:pt x="9493436" y="6009220"/>
                    <a:pt x="10092281" y="4835820"/>
                    <a:pt x="10092281" y="3522553"/>
                  </a:cubicBezTo>
                  <a:cubicBezTo>
                    <a:pt x="10092281" y="2063368"/>
                    <a:pt x="9352966" y="776858"/>
                    <a:pt x="8228486" y="17174"/>
                  </a:cubicBezTo>
                  <a:close/>
                  <a:moveTo>
                    <a:pt x="0" y="0"/>
                  </a:moveTo>
                  <a:lnTo>
                    <a:pt x="3528179" y="0"/>
                  </a:lnTo>
                  <a:lnTo>
                    <a:pt x="3501391" y="17174"/>
                  </a:lnTo>
                  <a:cubicBezTo>
                    <a:pt x="2376910" y="776858"/>
                    <a:pt x="1637595" y="2063368"/>
                    <a:pt x="1637595" y="3522553"/>
                  </a:cubicBezTo>
                  <a:cubicBezTo>
                    <a:pt x="1637595" y="4835820"/>
                    <a:pt x="2236440" y="6009220"/>
                    <a:pt x="3175956" y="6784577"/>
                  </a:cubicBezTo>
                  <a:lnTo>
                    <a:pt x="3269390" y="6858001"/>
                  </a:lnTo>
                  <a:lnTo>
                    <a:pt x="0" y="68580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14452073"/>
      </p:ext>
    </p:extLst>
  </p:cSld>
  <p:clrMapOvr>
    <a:masterClrMapping/>
  </p:clrMapOvr>
  <p:transition spd="slow" advTm="15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6D3026D-78F4-AF65-FBD8-BA50964C1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93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63196"/>
      </p:ext>
    </p:extLst>
  </p:cSld>
  <p:clrMapOvr>
    <a:masterClrMapping/>
  </p:clrMapOvr>
  <p:transition spd="slow" advTm="15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CB19FB-7C96-4FEC-9331-E826E4E36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itting in a circle&#10;&#10;AI-generated content may be incorrect.">
            <a:extLst>
              <a:ext uri="{FF2B5EF4-FFF2-40B4-BE49-F238E27FC236}">
                <a16:creationId xmlns:a16="http://schemas.microsoft.com/office/drawing/2014/main" id="{EAB089A3-D7CE-E096-499B-483127E79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904"/>
          <a:stretch/>
        </p:blipFill>
        <p:spPr>
          <a:xfrm>
            <a:off x="203200" y="3811"/>
            <a:ext cx="9928860" cy="685800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F071BB7-867E-46A9-A7C2-3FCB28CB8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810"/>
            <a:ext cx="12192000" cy="6858000"/>
            <a:chOff x="0" y="-3810"/>
            <a:chExt cx="1219200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FF0FCAE-6984-42EA-83CB-9F69F24A3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4102025 w 8273365"/>
                <a:gd name="connsiteY0" fmla="*/ 169161 h 6858000"/>
                <a:gd name="connsiteX1" fmla="*/ 1827641 w 8273365"/>
                <a:gd name="connsiteY1" fmla="*/ 1129498 h 6858000"/>
                <a:gd name="connsiteX2" fmla="*/ 1132950 w 8273365"/>
                <a:gd name="connsiteY2" fmla="*/ 2178191 h 6858000"/>
                <a:gd name="connsiteX3" fmla="*/ 877835 w 8273365"/>
                <a:gd name="connsiteY3" fmla="*/ 3466345 h 6858000"/>
                <a:gd name="connsiteX4" fmla="*/ 1089650 w 8273365"/>
                <a:gd name="connsiteY4" fmla="*/ 4644934 h 6858000"/>
                <a:gd name="connsiteX5" fmla="*/ 1672144 w 8273365"/>
                <a:gd name="connsiteY5" fmla="*/ 5633505 h 6858000"/>
                <a:gd name="connsiteX6" fmla="*/ 2747751 w 8273365"/>
                <a:gd name="connsiteY6" fmla="*/ 6459556 h 6858000"/>
                <a:gd name="connsiteX7" fmla="*/ 4102171 w 8273365"/>
                <a:gd name="connsiteY7" fmla="*/ 6763529 h 6858000"/>
                <a:gd name="connsiteX8" fmla="*/ 5506765 w 8273365"/>
                <a:gd name="connsiteY8" fmla="*/ 5818405 h 6858000"/>
                <a:gd name="connsiteX9" fmla="*/ 5914160 w 8273365"/>
                <a:gd name="connsiteY9" fmla="*/ 5382925 h 6858000"/>
                <a:gd name="connsiteX10" fmla="*/ 6891758 w 8273365"/>
                <a:gd name="connsiteY10" fmla="*/ 4677848 h 6858000"/>
                <a:gd name="connsiteX11" fmla="*/ 7158868 w 8273365"/>
                <a:gd name="connsiteY11" fmla="*/ 4511965 h 6858000"/>
                <a:gd name="connsiteX12" fmla="*/ 7306320 w 8273365"/>
                <a:gd name="connsiteY12" fmla="*/ 4179467 h 6858000"/>
                <a:gd name="connsiteX13" fmla="*/ 7315828 w 8273365"/>
                <a:gd name="connsiteY13" fmla="*/ 2884730 h 6858000"/>
                <a:gd name="connsiteX14" fmla="*/ 6704519 w 8273365"/>
                <a:gd name="connsiteY14" fmla="*/ 1640752 h 6858000"/>
                <a:gd name="connsiteX15" fmla="*/ 5471805 w 8273365"/>
                <a:gd name="connsiteY15" fmla="*/ 563096 h 6858000"/>
                <a:gd name="connsiteX16" fmla="*/ 4102025 w 8273365"/>
                <a:gd name="connsiteY16" fmla="*/ 169161 h 6858000"/>
                <a:gd name="connsiteX17" fmla="*/ 1815426 w 8273365"/>
                <a:gd name="connsiteY17" fmla="*/ 0 h 6858000"/>
                <a:gd name="connsiteX18" fmla="*/ 6228114 w 8273365"/>
                <a:gd name="connsiteY18" fmla="*/ 0 h 6858000"/>
                <a:gd name="connsiteX19" fmla="*/ 6378838 w 8273365"/>
                <a:gd name="connsiteY19" fmla="*/ 104569 h 6858000"/>
                <a:gd name="connsiteX20" fmla="*/ 8151535 w 8273365"/>
                <a:gd name="connsiteY20" fmla="*/ 4415712 h 6858000"/>
                <a:gd name="connsiteX21" fmla="*/ 6540097 w 8273365"/>
                <a:gd name="connsiteY21" fmla="*/ 5998038 h 6858000"/>
                <a:gd name="connsiteX22" fmla="*/ 5741125 w 8273365"/>
                <a:gd name="connsiteY22" fmla="*/ 6849976 h 6858000"/>
                <a:gd name="connsiteX23" fmla="*/ 5732797 w 8273365"/>
                <a:gd name="connsiteY23" fmla="*/ 6858000 h 6858000"/>
                <a:gd name="connsiteX24" fmla="*/ 1711956 w 8273365"/>
                <a:gd name="connsiteY24" fmla="*/ 6858000 h 6858000"/>
                <a:gd name="connsiteX25" fmla="*/ 1631859 w 8273365"/>
                <a:gd name="connsiteY25" fmla="*/ 6799706 h 6858000"/>
                <a:gd name="connsiteX26" fmla="*/ 1004515 w 8273365"/>
                <a:gd name="connsiteY26" fmla="*/ 6203417 h 6858000"/>
                <a:gd name="connsiteX27" fmla="*/ 0 w 8273365"/>
                <a:gd name="connsiteY27" fmla="*/ 3466345 h 6858000"/>
                <a:gd name="connsiteX28" fmla="*/ 1808555 w 8273365"/>
                <a:gd name="connsiteY28" fmla="*/ 44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73365" h="6858000">
                  <a:moveTo>
                    <a:pt x="4102025" y="169161"/>
                  </a:moveTo>
                  <a:cubicBezTo>
                    <a:pt x="3243792" y="169161"/>
                    <a:pt x="2435879" y="510143"/>
                    <a:pt x="1827641" y="1129498"/>
                  </a:cubicBezTo>
                  <a:cubicBezTo>
                    <a:pt x="1529958" y="1432447"/>
                    <a:pt x="1296200" y="1785278"/>
                    <a:pt x="1132950" y="2178191"/>
                  </a:cubicBezTo>
                  <a:cubicBezTo>
                    <a:pt x="963703" y="2585585"/>
                    <a:pt x="877835" y="3019017"/>
                    <a:pt x="877835" y="3466345"/>
                  </a:cubicBezTo>
                  <a:cubicBezTo>
                    <a:pt x="877835" y="3873007"/>
                    <a:pt x="949074" y="4269431"/>
                    <a:pt x="1089650" y="4644934"/>
                  </a:cubicBezTo>
                  <a:cubicBezTo>
                    <a:pt x="1225254" y="5007127"/>
                    <a:pt x="1421271" y="5339626"/>
                    <a:pt x="1672144" y="5633505"/>
                  </a:cubicBezTo>
                  <a:cubicBezTo>
                    <a:pt x="1968657" y="5980924"/>
                    <a:pt x="2340649" y="6266465"/>
                    <a:pt x="2747751" y="6459556"/>
                  </a:cubicBezTo>
                  <a:cubicBezTo>
                    <a:pt x="3172991" y="6661277"/>
                    <a:pt x="3628659" y="6763529"/>
                    <a:pt x="4102171" y="6763529"/>
                  </a:cubicBezTo>
                  <a:cubicBezTo>
                    <a:pt x="4621030" y="6763529"/>
                    <a:pt x="4940657" y="6439515"/>
                    <a:pt x="5506765" y="5818405"/>
                  </a:cubicBezTo>
                  <a:cubicBezTo>
                    <a:pt x="5636225" y="5676365"/>
                    <a:pt x="5770072" y="5529498"/>
                    <a:pt x="5914160" y="5382925"/>
                  </a:cubicBezTo>
                  <a:cubicBezTo>
                    <a:pt x="6290981" y="4999374"/>
                    <a:pt x="6638252" y="4813450"/>
                    <a:pt x="6891758" y="4677848"/>
                  </a:cubicBezTo>
                  <a:cubicBezTo>
                    <a:pt x="7016098" y="4611144"/>
                    <a:pt x="7114398" y="4558629"/>
                    <a:pt x="7158868" y="4511965"/>
                  </a:cubicBezTo>
                  <a:cubicBezTo>
                    <a:pt x="7208604" y="4459742"/>
                    <a:pt x="7260974" y="4341693"/>
                    <a:pt x="7306320" y="4179467"/>
                  </a:cubicBezTo>
                  <a:cubicBezTo>
                    <a:pt x="7422466" y="3764174"/>
                    <a:pt x="7425540" y="3328547"/>
                    <a:pt x="7315828" y="2884730"/>
                  </a:cubicBezTo>
                  <a:cubicBezTo>
                    <a:pt x="7210506" y="2459197"/>
                    <a:pt x="6999129" y="2028984"/>
                    <a:pt x="6704519" y="1640752"/>
                  </a:cubicBezTo>
                  <a:cubicBezTo>
                    <a:pt x="6369826" y="1199861"/>
                    <a:pt x="5943562" y="827136"/>
                    <a:pt x="5471805" y="563096"/>
                  </a:cubicBezTo>
                  <a:cubicBezTo>
                    <a:pt x="5011311" y="305349"/>
                    <a:pt x="4537651" y="169161"/>
                    <a:pt x="4102025" y="169161"/>
                  </a:cubicBezTo>
                  <a:close/>
                  <a:moveTo>
                    <a:pt x="1815426" y="0"/>
                  </a:moveTo>
                  <a:lnTo>
                    <a:pt x="6228114" y="0"/>
                  </a:lnTo>
                  <a:lnTo>
                    <a:pt x="6378838" y="104569"/>
                  </a:lnTo>
                  <a:cubicBezTo>
                    <a:pt x="7701449" y="1070221"/>
                    <a:pt x="8614337" y="2759472"/>
                    <a:pt x="8151535" y="4415712"/>
                  </a:cubicBezTo>
                  <a:cubicBezTo>
                    <a:pt x="7841710" y="5524525"/>
                    <a:pt x="7282330" y="5242495"/>
                    <a:pt x="6540097" y="5998038"/>
                  </a:cubicBezTo>
                  <a:cubicBezTo>
                    <a:pt x="6261706" y="6281367"/>
                    <a:pt x="6008555" y="6583271"/>
                    <a:pt x="5741125" y="6849976"/>
                  </a:cubicBezTo>
                  <a:lnTo>
                    <a:pt x="5732797" y="6858000"/>
                  </a:lnTo>
                  <a:lnTo>
                    <a:pt x="1711956" y="6858000"/>
                  </a:lnTo>
                  <a:lnTo>
                    <a:pt x="1631859" y="6799706"/>
                  </a:lnTo>
                  <a:cubicBezTo>
                    <a:pt x="1402830" y="6623620"/>
                    <a:pt x="1192523" y="6423644"/>
                    <a:pt x="1004515" y="6203417"/>
                  </a:cubicBezTo>
                  <a:cubicBezTo>
                    <a:pt x="378870" y="5470546"/>
                    <a:pt x="0" y="4513427"/>
                    <a:pt x="0" y="3466345"/>
                  </a:cubicBezTo>
                  <a:cubicBezTo>
                    <a:pt x="0" y="2025290"/>
                    <a:pt x="717408" y="754744"/>
                    <a:pt x="1808555" y="448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EEDAA96-38BD-4AC0-8E5F-CF74F5C7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1616062 w 8273365"/>
                <a:gd name="connsiteY0" fmla="*/ 0 h 6858000"/>
                <a:gd name="connsiteX1" fmla="*/ 3206514 w 8273365"/>
                <a:gd name="connsiteY1" fmla="*/ 0 h 6858000"/>
                <a:gd name="connsiteX2" fmla="*/ 3122517 w 8273365"/>
                <a:gd name="connsiteY2" fmla="*/ 23655 h 6858000"/>
                <a:gd name="connsiteX3" fmla="*/ 1723196 w 8273365"/>
                <a:gd name="connsiteY3" fmla="*/ 880747 h 6858000"/>
                <a:gd name="connsiteX4" fmla="*/ 997786 w 8273365"/>
                <a:gd name="connsiteY4" fmla="*/ 1975811 h 6858000"/>
                <a:gd name="connsiteX5" fmla="*/ 731408 w 8273365"/>
                <a:gd name="connsiteY5" fmla="*/ 3320136 h 6858000"/>
                <a:gd name="connsiteX6" fmla="*/ 952731 w 8273365"/>
                <a:gd name="connsiteY6" fmla="*/ 4550071 h 6858000"/>
                <a:gd name="connsiteX7" fmla="*/ 1560970 w 8273365"/>
                <a:gd name="connsiteY7" fmla="*/ 5582379 h 6858000"/>
                <a:gd name="connsiteX8" fmla="*/ 2685142 w 8273365"/>
                <a:gd name="connsiteY8" fmla="*/ 6445587 h 6858000"/>
                <a:gd name="connsiteX9" fmla="*/ 4102171 w 8273365"/>
                <a:gd name="connsiteY9" fmla="*/ 6763602 h 6858000"/>
                <a:gd name="connsiteX10" fmla="*/ 4840307 w 8273365"/>
                <a:gd name="connsiteY10" fmla="*/ 6518434 h 6858000"/>
                <a:gd name="connsiteX11" fmla="*/ 5614867 w 8273365"/>
                <a:gd name="connsiteY11" fmla="*/ 5770643 h 6858000"/>
                <a:gd name="connsiteX12" fmla="*/ 6018458 w 8273365"/>
                <a:gd name="connsiteY12" fmla="*/ 5339114 h 6858000"/>
                <a:gd name="connsiteX13" fmla="*/ 6960802 w 8273365"/>
                <a:gd name="connsiteY13" fmla="*/ 4660514 h 6858000"/>
                <a:gd name="connsiteX14" fmla="*/ 7264776 w 8273365"/>
                <a:gd name="connsiteY14" fmla="*/ 4466544 h 6858000"/>
                <a:gd name="connsiteX15" fmla="*/ 7447190 w 8273365"/>
                <a:gd name="connsiteY15" fmla="*/ 4072462 h 6858000"/>
                <a:gd name="connsiteX16" fmla="*/ 7457722 w 8273365"/>
                <a:gd name="connsiteY16" fmla="*/ 2703268 h 6858000"/>
                <a:gd name="connsiteX17" fmla="*/ 6820959 w 8273365"/>
                <a:gd name="connsiteY17" fmla="*/ 1406044 h 6858000"/>
                <a:gd name="connsiteX18" fmla="*/ 5543190 w 8273365"/>
                <a:gd name="connsiteY18" fmla="*/ 289185 h 6858000"/>
                <a:gd name="connsiteX19" fmla="*/ 4996775 w 8273365"/>
                <a:gd name="connsiteY19" fmla="*/ 40060 h 6858000"/>
                <a:gd name="connsiteX20" fmla="*/ 4871645 w 8273365"/>
                <a:gd name="connsiteY20" fmla="*/ 0 h 6858000"/>
                <a:gd name="connsiteX21" fmla="*/ 6433093 w 8273365"/>
                <a:gd name="connsiteY21" fmla="*/ 0 h 6858000"/>
                <a:gd name="connsiteX22" fmla="*/ 6564891 w 8273365"/>
                <a:gd name="connsiteY22" fmla="*/ 101152 h 6858000"/>
                <a:gd name="connsiteX23" fmla="*/ 8151535 w 8273365"/>
                <a:gd name="connsiteY23" fmla="*/ 4269504 h 6858000"/>
                <a:gd name="connsiteX24" fmla="*/ 6540097 w 8273365"/>
                <a:gd name="connsiteY24" fmla="*/ 5851830 h 6858000"/>
                <a:gd name="connsiteX25" fmla="*/ 5606037 w 8273365"/>
                <a:gd name="connsiteY25" fmla="*/ 6833938 h 6858000"/>
                <a:gd name="connsiteX26" fmla="*/ 5578888 w 8273365"/>
                <a:gd name="connsiteY26" fmla="*/ 6858000 h 6858000"/>
                <a:gd name="connsiteX27" fmla="*/ 1925521 w 8273365"/>
                <a:gd name="connsiteY27" fmla="*/ 6858000 h 6858000"/>
                <a:gd name="connsiteX28" fmla="*/ 1807085 w 8273365"/>
                <a:gd name="connsiteY28" fmla="*/ 6781026 h 6858000"/>
                <a:gd name="connsiteX29" fmla="*/ 1004515 w 8273365"/>
                <a:gd name="connsiteY29" fmla="*/ 6057209 h 6858000"/>
                <a:gd name="connsiteX30" fmla="*/ 0 w 8273365"/>
                <a:gd name="connsiteY30" fmla="*/ 3320136 h 6858000"/>
                <a:gd name="connsiteX31" fmla="*/ 1492767 w 8273365"/>
                <a:gd name="connsiteY31" fmla="*/ 986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73365" h="6858000">
                  <a:moveTo>
                    <a:pt x="1616062" y="0"/>
                  </a:moveTo>
                  <a:lnTo>
                    <a:pt x="3206514" y="0"/>
                  </a:lnTo>
                  <a:lnTo>
                    <a:pt x="3122517" y="23655"/>
                  </a:lnTo>
                  <a:cubicBezTo>
                    <a:pt x="2599902" y="185042"/>
                    <a:pt x="2120807" y="476097"/>
                    <a:pt x="1723196" y="880747"/>
                  </a:cubicBezTo>
                  <a:cubicBezTo>
                    <a:pt x="1412348" y="1197008"/>
                    <a:pt x="1168351" y="1565490"/>
                    <a:pt x="997786" y="1975811"/>
                  </a:cubicBezTo>
                  <a:cubicBezTo>
                    <a:pt x="821078" y="2401050"/>
                    <a:pt x="731408" y="2853352"/>
                    <a:pt x="731408" y="3320136"/>
                  </a:cubicBezTo>
                  <a:cubicBezTo>
                    <a:pt x="731408" y="3744353"/>
                    <a:pt x="805864" y="4158182"/>
                    <a:pt x="952731" y="4550071"/>
                  </a:cubicBezTo>
                  <a:cubicBezTo>
                    <a:pt x="1094331" y="4928208"/>
                    <a:pt x="1298980" y="5275627"/>
                    <a:pt x="1560970" y="5582379"/>
                  </a:cubicBezTo>
                  <a:cubicBezTo>
                    <a:pt x="1870793" y="5945304"/>
                    <a:pt x="2259610" y="6243718"/>
                    <a:pt x="2685142" y="6445587"/>
                  </a:cubicBezTo>
                  <a:cubicBezTo>
                    <a:pt x="3130131" y="6656669"/>
                    <a:pt x="3606861" y="6763602"/>
                    <a:pt x="4102171" y="6763602"/>
                  </a:cubicBezTo>
                  <a:cubicBezTo>
                    <a:pt x="4371914" y="6763602"/>
                    <a:pt x="4599528" y="6687974"/>
                    <a:pt x="4840307" y="6518434"/>
                  </a:cubicBezTo>
                  <a:cubicBezTo>
                    <a:pt x="5099811" y="6335729"/>
                    <a:pt x="5349951" y="6061159"/>
                    <a:pt x="5614867" y="5770643"/>
                  </a:cubicBezTo>
                  <a:cubicBezTo>
                    <a:pt x="5743449" y="5629628"/>
                    <a:pt x="5876273" y="5483786"/>
                    <a:pt x="6018458" y="5339114"/>
                  </a:cubicBezTo>
                  <a:cubicBezTo>
                    <a:pt x="6379773" y="4971361"/>
                    <a:pt x="6715635" y="4791728"/>
                    <a:pt x="6960802" y="4660514"/>
                  </a:cubicBezTo>
                  <a:cubicBezTo>
                    <a:pt x="7116154" y="4577280"/>
                    <a:pt x="7206994" y="4527251"/>
                    <a:pt x="7264776" y="4466544"/>
                  </a:cubicBezTo>
                  <a:cubicBezTo>
                    <a:pt x="7332650" y="4395306"/>
                    <a:pt x="7394089" y="4262628"/>
                    <a:pt x="7447190" y="4072462"/>
                  </a:cubicBezTo>
                  <a:cubicBezTo>
                    <a:pt x="7570066" y="3632594"/>
                    <a:pt x="7573576" y="3171954"/>
                    <a:pt x="7457722" y="2703268"/>
                  </a:cubicBezTo>
                  <a:cubicBezTo>
                    <a:pt x="7347718" y="2258572"/>
                    <a:pt x="7127565" y="1810073"/>
                    <a:pt x="6820959" y="1406044"/>
                  </a:cubicBezTo>
                  <a:cubicBezTo>
                    <a:pt x="6474271" y="949207"/>
                    <a:pt x="6032355" y="563024"/>
                    <a:pt x="5543190" y="289185"/>
                  </a:cubicBezTo>
                  <a:cubicBezTo>
                    <a:pt x="5362386" y="187977"/>
                    <a:pt x="5179299" y="104665"/>
                    <a:pt x="4996775" y="40060"/>
                  </a:cubicBezTo>
                  <a:lnTo>
                    <a:pt x="4871645" y="0"/>
                  </a:lnTo>
                  <a:lnTo>
                    <a:pt x="6433093" y="0"/>
                  </a:lnTo>
                  <a:lnTo>
                    <a:pt x="6564891" y="101152"/>
                  </a:lnTo>
                  <a:cubicBezTo>
                    <a:pt x="7785271" y="1084819"/>
                    <a:pt x="8592299" y="2692132"/>
                    <a:pt x="8151535" y="4269504"/>
                  </a:cubicBezTo>
                  <a:cubicBezTo>
                    <a:pt x="7841710" y="5378317"/>
                    <a:pt x="7282330" y="5096287"/>
                    <a:pt x="6540097" y="5851830"/>
                  </a:cubicBezTo>
                  <a:cubicBezTo>
                    <a:pt x="6215307" y="6182380"/>
                    <a:pt x="5924872" y="6538214"/>
                    <a:pt x="5606037" y="6833938"/>
                  </a:cubicBezTo>
                  <a:lnTo>
                    <a:pt x="5578888" y="6858000"/>
                  </a:lnTo>
                  <a:lnTo>
                    <a:pt x="1925521" y="6858000"/>
                  </a:lnTo>
                  <a:lnTo>
                    <a:pt x="1807085" y="6781026"/>
                  </a:lnTo>
                  <a:cubicBezTo>
                    <a:pt x="1509378" y="6576133"/>
                    <a:pt x="1239525" y="6332492"/>
                    <a:pt x="1004515" y="6057209"/>
                  </a:cubicBezTo>
                  <a:cubicBezTo>
                    <a:pt x="378870" y="5324338"/>
                    <a:pt x="0" y="4367220"/>
                    <a:pt x="0" y="3320136"/>
                  </a:cubicBezTo>
                  <a:cubicBezTo>
                    <a:pt x="0" y="2023187"/>
                    <a:pt x="581101" y="864350"/>
                    <a:pt x="1492767" y="986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00679E-B592-4134-AC05-8EC80BBC4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37594" y="-3810"/>
              <a:ext cx="8219860" cy="6858000"/>
            </a:xfrm>
            <a:custGeom>
              <a:avLst/>
              <a:gdLst>
                <a:gd name="connsiteX0" fmla="*/ 5534366 w 8219860"/>
                <a:gd name="connsiteY0" fmla="*/ 0 h 6858000"/>
                <a:gd name="connsiteX1" fmla="*/ 6263243 w 8219860"/>
                <a:gd name="connsiteY1" fmla="*/ 0 h 6858000"/>
                <a:gd name="connsiteX2" fmla="*/ 6295307 w 8219860"/>
                <a:gd name="connsiteY2" fmla="*/ 21377 h 6858000"/>
                <a:gd name="connsiteX3" fmla="*/ 6907056 w 8219860"/>
                <a:gd name="connsiteY3" fmla="*/ 522976 h 6858000"/>
                <a:gd name="connsiteX4" fmla="*/ 7434107 w 8219860"/>
                <a:gd name="connsiteY4" fmla="*/ 1119513 h 6858000"/>
                <a:gd name="connsiteX5" fmla="*/ 7856130 w 8219860"/>
                <a:gd name="connsiteY5" fmla="*/ 1802940 h 6858000"/>
                <a:gd name="connsiteX6" fmla="*/ 8019380 w 8219860"/>
                <a:gd name="connsiteY6" fmla="*/ 2174201 h 6858000"/>
                <a:gd name="connsiteX7" fmla="*/ 8054634 w 8219860"/>
                <a:gd name="connsiteY7" fmla="*/ 2269723 h 6858000"/>
                <a:gd name="connsiteX8" fmla="*/ 8086962 w 8219860"/>
                <a:gd name="connsiteY8" fmla="*/ 2366562 h 6858000"/>
                <a:gd name="connsiteX9" fmla="*/ 8115633 w 8219860"/>
                <a:gd name="connsiteY9" fmla="*/ 2464717 h 6858000"/>
                <a:gd name="connsiteX10" fmla="*/ 8140794 w 8219860"/>
                <a:gd name="connsiteY10" fmla="*/ 2563895 h 6858000"/>
                <a:gd name="connsiteX11" fmla="*/ 8218615 w 8219860"/>
                <a:gd name="connsiteY11" fmla="*/ 3378975 h 6858000"/>
                <a:gd name="connsiteX12" fmla="*/ 8175170 w 8219860"/>
                <a:gd name="connsiteY12" fmla="*/ 3786370 h 6858000"/>
                <a:gd name="connsiteX13" fmla="*/ 8073943 w 8219860"/>
                <a:gd name="connsiteY13" fmla="*/ 4180891 h 6858000"/>
                <a:gd name="connsiteX14" fmla="*/ 7939071 w 8219860"/>
                <a:gd name="connsiteY14" fmla="*/ 4562246 h 6858000"/>
                <a:gd name="connsiteX15" fmla="*/ 7854229 w 8219860"/>
                <a:gd name="connsiteY15" fmla="*/ 4751828 h 6858000"/>
                <a:gd name="connsiteX16" fmla="*/ 7745102 w 8219860"/>
                <a:gd name="connsiteY16" fmla="*/ 4936435 h 6858000"/>
                <a:gd name="connsiteX17" fmla="*/ 7605403 w 8219860"/>
                <a:gd name="connsiteY17" fmla="*/ 5106852 h 6858000"/>
                <a:gd name="connsiteX18" fmla="*/ 7524949 w 8219860"/>
                <a:gd name="connsiteY18" fmla="*/ 5182481 h 6858000"/>
                <a:gd name="connsiteX19" fmla="*/ 7440106 w 8219860"/>
                <a:gd name="connsiteY19" fmla="*/ 5250208 h 6858000"/>
                <a:gd name="connsiteX20" fmla="*/ 7101758 w 8219860"/>
                <a:gd name="connsiteY20" fmla="*/ 5463633 h 6858000"/>
                <a:gd name="connsiteX21" fmla="*/ 6804366 w 8219860"/>
                <a:gd name="connsiteY21" fmla="*/ 5657895 h 6858000"/>
                <a:gd name="connsiteX22" fmla="*/ 6671103 w 8219860"/>
                <a:gd name="connsiteY22" fmla="*/ 5765704 h 6858000"/>
                <a:gd name="connsiteX23" fmla="*/ 6545887 w 8219860"/>
                <a:gd name="connsiteY23" fmla="*/ 5882583 h 6858000"/>
                <a:gd name="connsiteX24" fmla="*/ 6485473 w 8219860"/>
                <a:gd name="connsiteY24" fmla="*/ 5945046 h 6858000"/>
                <a:gd name="connsiteX25" fmla="*/ 6423303 w 8219860"/>
                <a:gd name="connsiteY25" fmla="*/ 6011604 h 6858000"/>
                <a:gd name="connsiteX26" fmla="*/ 6298672 w 8219860"/>
                <a:gd name="connsiteY26" fmla="*/ 6146768 h 6858000"/>
                <a:gd name="connsiteX27" fmla="*/ 6040923 w 8219860"/>
                <a:gd name="connsiteY27" fmla="*/ 6418997 h 6858000"/>
                <a:gd name="connsiteX28" fmla="*/ 5907662 w 8219860"/>
                <a:gd name="connsiteY28" fmla="*/ 6555769 h 6858000"/>
                <a:gd name="connsiteX29" fmla="*/ 5769864 w 8219860"/>
                <a:gd name="connsiteY29" fmla="*/ 6691081 h 6858000"/>
                <a:gd name="connsiteX30" fmla="*/ 5581270 w 8219860"/>
                <a:gd name="connsiteY30" fmla="*/ 6858000 h 6858000"/>
                <a:gd name="connsiteX31" fmla="*/ 5057635 w 8219860"/>
                <a:gd name="connsiteY31" fmla="*/ 6858000 h 6858000"/>
                <a:gd name="connsiteX32" fmla="*/ 5112401 w 8219860"/>
                <a:gd name="connsiteY32" fmla="*/ 6812805 h 6858000"/>
                <a:gd name="connsiteX33" fmla="*/ 5241495 w 8219860"/>
                <a:gd name="connsiteY33" fmla="*/ 6689617 h 6858000"/>
                <a:gd name="connsiteX34" fmla="*/ 5485639 w 8219860"/>
                <a:gd name="connsiteY34" fmla="*/ 6421192 h 6858000"/>
                <a:gd name="connsiteX35" fmla="*/ 5603981 w 8219860"/>
                <a:gd name="connsiteY35" fmla="*/ 6279592 h 6858000"/>
                <a:gd name="connsiteX36" fmla="*/ 5722615 w 8219860"/>
                <a:gd name="connsiteY36" fmla="*/ 6135503 h 6858000"/>
                <a:gd name="connsiteX37" fmla="*/ 5967636 w 8219860"/>
                <a:gd name="connsiteY37" fmla="*/ 5845135 h 6858000"/>
                <a:gd name="connsiteX38" fmla="*/ 6099583 w 8219860"/>
                <a:gd name="connsiteY38" fmla="*/ 5703828 h 6858000"/>
                <a:gd name="connsiteX39" fmla="*/ 6168189 w 8219860"/>
                <a:gd name="connsiteY39" fmla="*/ 5634490 h 6858000"/>
                <a:gd name="connsiteX40" fmla="*/ 6241769 w 8219860"/>
                <a:gd name="connsiteY40" fmla="*/ 5564129 h 6858000"/>
                <a:gd name="connsiteX41" fmla="*/ 6567684 w 8219860"/>
                <a:gd name="connsiteY41" fmla="*/ 5312962 h 6858000"/>
                <a:gd name="connsiteX42" fmla="*/ 6918466 w 8219860"/>
                <a:gd name="connsiteY42" fmla="*/ 5121628 h 6858000"/>
                <a:gd name="connsiteX43" fmla="*/ 7084202 w 8219860"/>
                <a:gd name="connsiteY43" fmla="*/ 5039856 h 6858000"/>
                <a:gd name="connsiteX44" fmla="*/ 7231508 w 8219860"/>
                <a:gd name="connsiteY44" fmla="*/ 4955159 h 6858000"/>
                <a:gd name="connsiteX45" fmla="*/ 7455757 w 8219860"/>
                <a:gd name="connsiteY45" fmla="*/ 4736907 h 6858000"/>
                <a:gd name="connsiteX46" fmla="*/ 7597796 w 8219860"/>
                <a:gd name="connsiteY46" fmla="*/ 4437761 h 6858000"/>
                <a:gd name="connsiteX47" fmla="*/ 7667720 w 8219860"/>
                <a:gd name="connsiteY47" fmla="*/ 4093562 h 6858000"/>
                <a:gd name="connsiteX48" fmla="*/ 7680008 w 8219860"/>
                <a:gd name="connsiteY48" fmla="*/ 3742632 h 6858000"/>
                <a:gd name="connsiteX49" fmla="*/ 7657188 w 8219860"/>
                <a:gd name="connsiteY49" fmla="*/ 3396237 h 6858000"/>
                <a:gd name="connsiteX50" fmla="*/ 7604818 w 8219860"/>
                <a:gd name="connsiteY50" fmla="*/ 3055255 h 6858000"/>
                <a:gd name="connsiteX51" fmla="*/ 7522900 w 8219860"/>
                <a:gd name="connsiteY51" fmla="*/ 2720270 h 6858000"/>
                <a:gd name="connsiteX52" fmla="*/ 7299968 w 8219860"/>
                <a:gd name="connsiteY52" fmla="*/ 2062442 h 6858000"/>
                <a:gd name="connsiteX53" fmla="*/ 6971566 w 8219860"/>
                <a:gd name="connsiteY53" fmla="*/ 1438698 h 6858000"/>
                <a:gd name="connsiteX54" fmla="*/ 6771307 w 8219860"/>
                <a:gd name="connsiteY54" fmla="*/ 1144380 h 6858000"/>
                <a:gd name="connsiteX55" fmla="*/ 6547935 w 8219860"/>
                <a:gd name="connsiteY55" fmla="*/ 865129 h 6858000"/>
                <a:gd name="connsiteX56" fmla="*/ 6037997 w 8219860"/>
                <a:gd name="connsiteY56" fmla="*/ 359872 h 6858000"/>
                <a:gd name="connsiteX57" fmla="*/ 5602369 w 8219860"/>
                <a:gd name="connsiteY57" fmla="*/ 40572 h 6858000"/>
                <a:gd name="connsiteX58" fmla="*/ 1689206 w 8219860"/>
                <a:gd name="connsiteY58" fmla="*/ 0 h 6858000"/>
                <a:gd name="connsiteX59" fmla="*/ 2580244 w 8219860"/>
                <a:gd name="connsiteY59" fmla="*/ 0 h 6858000"/>
                <a:gd name="connsiteX60" fmla="*/ 2556490 w 8219860"/>
                <a:gd name="connsiteY60" fmla="*/ 13997 h 6858000"/>
                <a:gd name="connsiteX61" fmla="*/ 2125407 w 8219860"/>
                <a:gd name="connsiteY61" fmla="*/ 323156 h 6858000"/>
                <a:gd name="connsiteX62" fmla="*/ 1859322 w 8219860"/>
                <a:gd name="connsiteY62" fmla="*/ 553842 h 6858000"/>
                <a:gd name="connsiteX63" fmla="*/ 1607425 w 8219860"/>
                <a:gd name="connsiteY63" fmla="*/ 799741 h 6858000"/>
                <a:gd name="connsiteX64" fmla="*/ 861829 w 8219860"/>
                <a:gd name="connsiteY64" fmla="*/ 1987400 h 6858000"/>
                <a:gd name="connsiteX65" fmla="*/ 661422 w 8219860"/>
                <a:gd name="connsiteY65" fmla="*/ 2660149 h 6858000"/>
                <a:gd name="connsiteX66" fmla="*/ 608323 w 8219860"/>
                <a:gd name="connsiteY66" fmla="*/ 3006544 h 6858000"/>
                <a:gd name="connsiteX67" fmla="*/ 584625 w 8219860"/>
                <a:gd name="connsiteY67" fmla="*/ 3355571 h 6858000"/>
                <a:gd name="connsiteX68" fmla="*/ 589891 w 8219860"/>
                <a:gd name="connsiteY68" fmla="*/ 3705330 h 6858000"/>
                <a:gd name="connsiteX69" fmla="*/ 623389 w 8219860"/>
                <a:gd name="connsiteY69" fmla="*/ 4053626 h 6858000"/>
                <a:gd name="connsiteX70" fmla="*/ 787078 w 8219860"/>
                <a:gd name="connsiteY70" fmla="*/ 4735736 h 6858000"/>
                <a:gd name="connsiteX71" fmla="*/ 1081251 w 8219860"/>
                <a:gd name="connsiteY71" fmla="*/ 5376742 h 6858000"/>
                <a:gd name="connsiteX72" fmla="*/ 1274196 w 8219860"/>
                <a:gd name="connsiteY72" fmla="*/ 5674278 h 6858000"/>
                <a:gd name="connsiteX73" fmla="*/ 1381274 w 8219860"/>
                <a:gd name="connsiteY73" fmla="*/ 5816170 h 6858000"/>
                <a:gd name="connsiteX74" fmla="*/ 1495959 w 8219860"/>
                <a:gd name="connsiteY74" fmla="*/ 5953677 h 6858000"/>
                <a:gd name="connsiteX75" fmla="*/ 2013356 w 8219860"/>
                <a:gd name="connsiteY75" fmla="*/ 6450448 h 6858000"/>
                <a:gd name="connsiteX76" fmla="*/ 2083865 w 8219860"/>
                <a:gd name="connsiteY76" fmla="*/ 6506327 h 6858000"/>
                <a:gd name="connsiteX77" fmla="*/ 2155688 w 8219860"/>
                <a:gd name="connsiteY77" fmla="*/ 6560744 h 6858000"/>
                <a:gd name="connsiteX78" fmla="*/ 2228537 w 8219860"/>
                <a:gd name="connsiteY78" fmla="*/ 6613844 h 6858000"/>
                <a:gd name="connsiteX79" fmla="*/ 2302700 w 8219860"/>
                <a:gd name="connsiteY79" fmla="*/ 6665190 h 6858000"/>
                <a:gd name="connsiteX80" fmla="*/ 2610915 w 8219860"/>
                <a:gd name="connsiteY80" fmla="*/ 6853454 h 6858000"/>
                <a:gd name="connsiteX81" fmla="*/ 2619731 w 8219860"/>
                <a:gd name="connsiteY81" fmla="*/ 6858000 h 6858000"/>
                <a:gd name="connsiteX82" fmla="*/ 1931408 w 8219860"/>
                <a:gd name="connsiteY82" fmla="*/ 6858000 h 6858000"/>
                <a:gd name="connsiteX83" fmla="*/ 1782231 w 8219860"/>
                <a:gd name="connsiteY83" fmla="*/ 6759101 h 6858000"/>
                <a:gd name="connsiteX84" fmla="*/ 1179844 w 8219860"/>
                <a:gd name="connsiteY84" fmla="*/ 6247262 h 6858000"/>
                <a:gd name="connsiteX85" fmla="*/ 677221 w 8219860"/>
                <a:gd name="connsiteY85" fmla="*/ 5628784 h 6858000"/>
                <a:gd name="connsiteX86" fmla="*/ 302740 w 8219860"/>
                <a:gd name="connsiteY86" fmla="*/ 4919612 h 6858000"/>
                <a:gd name="connsiteX87" fmla="*/ 71615 w 8219860"/>
                <a:gd name="connsiteY87" fmla="*/ 4147685 h 6858000"/>
                <a:gd name="connsiteX88" fmla="*/ 14420 w 8219860"/>
                <a:gd name="connsiteY88" fmla="*/ 3747313 h 6858000"/>
                <a:gd name="connsiteX89" fmla="*/ 815 w 8219860"/>
                <a:gd name="connsiteY89" fmla="*/ 3342991 h 6858000"/>
                <a:gd name="connsiteX90" fmla="*/ 29340 w 8219860"/>
                <a:gd name="connsiteY90" fmla="*/ 2939692 h 6858000"/>
                <a:gd name="connsiteX91" fmla="*/ 97946 w 8219860"/>
                <a:gd name="connsiteY91" fmla="*/ 2541660 h 6858000"/>
                <a:gd name="connsiteX92" fmla="*/ 341358 w 8219860"/>
                <a:gd name="connsiteY92" fmla="*/ 1774268 h 6858000"/>
                <a:gd name="connsiteX93" fmla="*/ 1212758 w 8219860"/>
                <a:gd name="connsiteY93" fmla="*/ 432721 h 6858000"/>
                <a:gd name="connsiteX94" fmla="*/ 1499908 w 8219860"/>
                <a:gd name="connsiteY94" fmla="*/ 150982 h 6858000"/>
                <a:gd name="connsiteX95" fmla="*/ 1655863 w 8219860"/>
                <a:gd name="connsiteY95" fmla="*/ 235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8219860" h="6858000">
                  <a:moveTo>
                    <a:pt x="5534366" y="0"/>
                  </a:moveTo>
                  <a:lnTo>
                    <a:pt x="6263243" y="0"/>
                  </a:lnTo>
                  <a:lnTo>
                    <a:pt x="6295307" y="21377"/>
                  </a:lnTo>
                  <a:cubicBezTo>
                    <a:pt x="6511218" y="172340"/>
                    <a:pt x="6716597" y="339247"/>
                    <a:pt x="6907056" y="522976"/>
                  </a:cubicBezTo>
                  <a:cubicBezTo>
                    <a:pt x="7097514" y="706706"/>
                    <a:pt x="7274807" y="905503"/>
                    <a:pt x="7434107" y="1119513"/>
                  </a:cubicBezTo>
                  <a:cubicBezTo>
                    <a:pt x="7593992" y="1333084"/>
                    <a:pt x="7735155" y="1562014"/>
                    <a:pt x="7856130" y="1802940"/>
                  </a:cubicBezTo>
                  <a:cubicBezTo>
                    <a:pt x="7916105" y="1923621"/>
                    <a:pt x="7970376" y="2047668"/>
                    <a:pt x="8019380" y="2174201"/>
                  </a:cubicBezTo>
                  <a:cubicBezTo>
                    <a:pt x="8031375" y="2205944"/>
                    <a:pt x="8043808" y="2237541"/>
                    <a:pt x="8054634" y="2269723"/>
                  </a:cubicBezTo>
                  <a:lnTo>
                    <a:pt x="8086962" y="2366562"/>
                  </a:lnTo>
                  <a:lnTo>
                    <a:pt x="8115633" y="2464717"/>
                  </a:lnTo>
                  <a:cubicBezTo>
                    <a:pt x="8124995" y="2497484"/>
                    <a:pt x="8132602" y="2530836"/>
                    <a:pt x="8140794" y="2563895"/>
                  </a:cubicBezTo>
                  <a:cubicBezTo>
                    <a:pt x="8203402" y="2829836"/>
                    <a:pt x="8225636" y="3105576"/>
                    <a:pt x="8218615" y="3378975"/>
                  </a:cubicBezTo>
                  <a:cubicBezTo>
                    <a:pt x="8214958" y="3515749"/>
                    <a:pt x="8200476" y="3652229"/>
                    <a:pt x="8175170" y="3786370"/>
                  </a:cubicBezTo>
                  <a:cubicBezTo>
                    <a:pt x="8149716" y="3920510"/>
                    <a:pt x="8114462" y="4052163"/>
                    <a:pt x="8073943" y="4180891"/>
                  </a:cubicBezTo>
                  <a:cubicBezTo>
                    <a:pt x="8033570" y="4309911"/>
                    <a:pt x="7990270" y="4435421"/>
                    <a:pt x="7939071" y="4562246"/>
                  </a:cubicBezTo>
                  <a:cubicBezTo>
                    <a:pt x="7913472" y="4625587"/>
                    <a:pt x="7885678" y="4688926"/>
                    <a:pt x="7854229" y="4751828"/>
                  </a:cubicBezTo>
                  <a:cubicBezTo>
                    <a:pt x="7822193" y="4814437"/>
                    <a:pt x="7786792" y="4876752"/>
                    <a:pt x="7745102" y="4936435"/>
                  </a:cubicBezTo>
                  <a:cubicBezTo>
                    <a:pt x="7703998" y="4996411"/>
                    <a:pt x="7657040" y="5053899"/>
                    <a:pt x="7605403" y="5106852"/>
                  </a:cubicBezTo>
                  <a:cubicBezTo>
                    <a:pt x="7579512" y="5133183"/>
                    <a:pt x="7552596" y="5158489"/>
                    <a:pt x="7524949" y="5182481"/>
                  </a:cubicBezTo>
                  <a:cubicBezTo>
                    <a:pt x="7497301" y="5206323"/>
                    <a:pt x="7468776" y="5228704"/>
                    <a:pt x="7440106" y="5250208"/>
                  </a:cubicBezTo>
                  <a:cubicBezTo>
                    <a:pt x="7324836" y="5335930"/>
                    <a:pt x="7208103" y="5400146"/>
                    <a:pt x="7101758" y="5463633"/>
                  </a:cubicBezTo>
                  <a:cubicBezTo>
                    <a:pt x="6994825" y="5526533"/>
                    <a:pt x="6896230" y="5588996"/>
                    <a:pt x="6804366" y="5657895"/>
                  </a:cubicBezTo>
                  <a:cubicBezTo>
                    <a:pt x="6758141" y="5691978"/>
                    <a:pt x="6713965" y="5728110"/>
                    <a:pt x="6671103" y="5765704"/>
                  </a:cubicBezTo>
                  <a:cubicBezTo>
                    <a:pt x="6627952" y="5802860"/>
                    <a:pt x="6586408" y="5842209"/>
                    <a:pt x="6545887" y="5882583"/>
                  </a:cubicBezTo>
                  <a:cubicBezTo>
                    <a:pt x="6525407" y="5903062"/>
                    <a:pt x="6506245" y="5923103"/>
                    <a:pt x="6485473" y="5945046"/>
                  </a:cubicBezTo>
                  <a:lnTo>
                    <a:pt x="6423303" y="6011604"/>
                  </a:lnTo>
                  <a:lnTo>
                    <a:pt x="6298672" y="6146768"/>
                  </a:lnTo>
                  <a:cubicBezTo>
                    <a:pt x="6214853" y="6237315"/>
                    <a:pt x="6128400" y="6327572"/>
                    <a:pt x="6040923" y="6418997"/>
                  </a:cubicBezTo>
                  <a:cubicBezTo>
                    <a:pt x="5997186" y="6464637"/>
                    <a:pt x="5952569" y="6510130"/>
                    <a:pt x="5907662" y="6555769"/>
                  </a:cubicBezTo>
                  <a:cubicBezTo>
                    <a:pt x="5862460" y="6601118"/>
                    <a:pt x="5816528" y="6646172"/>
                    <a:pt x="5769864" y="6691081"/>
                  </a:cubicBezTo>
                  <a:lnTo>
                    <a:pt x="5581270" y="6858000"/>
                  </a:lnTo>
                  <a:lnTo>
                    <a:pt x="5057635" y="6858000"/>
                  </a:lnTo>
                  <a:lnTo>
                    <a:pt x="5112401" y="6812805"/>
                  </a:lnTo>
                  <a:cubicBezTo>
                    <a:pt x="5156505" y="6773364"/>
                    <a:pt x="5199439" y="6732113"/>
                    <a:pt x="5241495" y="6689617"/>
                  </a:cubicBezTo>
                  <a:cubicBezTo>
                    <a:pt x="5325753" y="6604628"/>
                    <a:pt x="5405916" y="6513934"/>
                    <a:pt x="5485639" y="6421192"/>
                  </a:cubicBezTo>
                  <a:cubicBezTo>
                    <a:pt x="5525427" y="6374674"/>
                    <a:pt x="5564631" y="6327425"/>
                    <a:pt x="5603981" y="6279592"/>
                  </a:cubicBezTo>
                  <a:lnTo>
                    <a:pt x="5722615" y="6135503"/>
                  </a:lnTo>
                  <a:cubicBezTo>
                    <a:pt x="5802339" y="6038957"/>
                    <a:pt x="5882062" y="5940510"/>
                    <a:pt x="5967636" y="5845135"/>
                  </a:cubicBezTo>
                  <a:cubicBezTo>
                    <a:pt x="6010496" y="5797446"/>
                    <a:pt x="6054381" y="5750345"/>
                    <a:pt x="6099583" y="5703828"/>
                  </a:cubicBezTo>
                  <a:lnTo>
                    <a:pt x="6168189" y="5634490"/>
                  </a:lnTo>
                  <a:cubicBezTo>
                    <a:pt x="6191300" y="5611524"/>
                    <a:pt x="6216754" y="5587094"/>
                    <a:pt x="6241769" y="5564129"/>
                  </a:cubicBezTo>
                  <a:cubicBezTo>
                    <a:pt x="6342117" y="5470948"/>
                    <a:pt x="6452414" y="5386688"/>
                    <a:pt x="6567684" y="5312962"/>
                  </a:cubicBezTo>
                  <a:cubicBezTo>
                    <a:pt x="6682806" y="5238945"/>
                    <a:pt x="6803635" y="5177360"/>
                    <a:pt x="6918466" y="5121628"/>
                  </a:cubicBezTo>
                  <a:cubicBezTo>
                    <a:pt x="6975808" y="5093833"/>
                    <a:pt x="7031688" y="5067211"/>
                    <a:pt x="7084202" y="5039856"/>
                  </a:cubicBezTo>
                  <a:cubicBezTo>
                    <a:pt x="7136864" y="5012793"/>
                    <a:pt x="7186453" y="4985439"/>
                    <a:pt x="7231508" y="4955159"/>
                  </a:cubicBezTo>
                  <a:cubicBezTo>
                    <a:pt x="7322202" y="4895476"/>
                    <a:pt x="7395635" y="4824530"/>
                    <a:pt x="7455757" y="4736907"/>
                  </a:cubicBezTo>
                  <a:cubicBezTo>
                    <a:pt x="7515440" y="4649431"/>
                    <a:pt x="7562543" y="4547326"/>
                    <a:pt x="7597796" y="4437761"/>
                  </a:cubicBezTo>
                  <a:cubicBezTo>
                    <a:pt x="7632758" y="4328343"/>
                    <a:pt x="7655139" y="4210293"/>
                    <a:pt x="7667720" y="4093562"/>
                  </a:cubicBezTo>
                  <a:cubicBezTo>
                    <a:pt x="7679860" y="3976389"/>
                    <a:pt x="7682494" y="3858925"/>
                    <a:pt x="7680008" y="3742632"/>
                  </a:cubicBezTo>
                  <a:cubicBezTo>
                    <a:pt x="7676350" y="3626192"/>
                    <a:pt x="7668451" y="3510776"/>
                    <a:pt x="7657188" y="3396237"/>
                  </a:cubicBezTo>
                  <a:cubicBezTo>
                    <a:pt x="7645923" y="3281699"/>
                    <a:pt x="7628808" y="3167745"/>
                    <a:pt x="7604818" y="3055255"/>
                  </a:cubicBezTo>
                  <a:cubicBezTo>
                    <a:pt x="7581120" y="2942618"/>
                    <a:pt x="7552888" y="2831298"/>
                    <a:pt x="7522900" y="2720270"/>
                  </a:cubicBezTo>
                  <a:cubicBezTo>
                    <a:pt x="7462926" y="2498361"/>
                    <a:pt x="7392418" y="2277038"/>
                    <a:pt x="7299968" y="2062442"/>
                  </a:cubicBezTo>
                  <a:cubicBezTo>
                    <a:pt x="7207518" y="1847847"/>
                    <a:pt x="7097514" y="1639104"/>
                    <a:pt x="6971566" y="1438698"/>
                  </a:cubicBezTo>
                  <a:cubicBezTo>
                    <a:pt x="6908226" y="1338642"/>
                    <a:pt x="6841668" y="1240340"/>
                    <a:pt x="6771307" y="1144380"/>
                  </a:cubicBezTo>
                  <a:cubicBezTo>
                    <a:pt x="6700945" y="1048419"/>
                    <a:pt x="6625903" y="955677"/>
                    <a:pt x="6547935" y="865129"/>
                  </a:cubicBezTo>
                  <a:cubicBezTo>
                    <a:pt x="6392438" y="683740"/>
                    <a:pt x="6221873" y="514199"/>
                    <a:pt x="6037997" y="359872"/>
                  </a:cubicBezTo>
                  <a:cubicBezTo>
                    <a:pt x="5900420" y="243689"/>
                    <a:pt x="5754861" y="136638"/>
                    <a:pt x="5602369" y="40572"/>
                  </a:cubicBezTo>
                  <a:close/>
                  <a:moveTo>
                    <a:pt x="1689206" y="0"/>
                  </a:moveTo>
                  <a:lnTo>
                    <a:pt x="2580244" y="0"/>
                  </a:lnTo>
                  <a:lnTo>
                    <a:pt x="2556490" y="13997"/>
                  </a:lnTo>
                  <a:cubicBezTo>
                    <a:pt x="2405637" y="107875"/>
                    <a:pt x="2262108" y="212018"/>
                    <a:pt x="2125407" y="323156"/>
                  </a:cubicBezTo>
                  <a:cubicBezTo>
                    <a:pt x="2033982" y="397174"/>
                    <a:pt x="1946944" y="475874"/>
                    <a:pt x="1859322" y="553842"/>
                  </a:cubicBezTo>
                  <a:cubicBezTo>
                    <a:pt x="1771699" y="631664"/>
                    <a:pt x="1686271" y="712557"/>
                    <a:pt x="1607425" y="799741"/>
                  </a:cubicBezTo>
                  <a:cubicBezTo>
                    <a:pt x="1289847" y="1146281"/>
                    <a:pt x="1036342" y="1551627"/>
                    <a:pt x="861829" y="1987400"/>
                  </a:cubicBezTo>
                  <a:cubicBezTo>
                    <a:pt x="774499" y="2205213"/>
                    <a:pt x="707062" y="2430780"/>
                    <a:pt x="661422" y="2660149"/>
                  </a:cubicBezTo>
                  <a:cubicBezTo>
                    <a:pt x="638750" y="2774834"/>
                    <a:pt x="621196" y="2890541"/>
                    <a:pt x="608323" y="3006544"/>
                  </a:cubicBezTo>
                  <a:cubicBezTo>
                    <a:pt x="595888" y="3122545"/>
                    <a:pt x="587990" y="3239131"/>
                    <a:pt x="584625" y="3355571"/>
                  </a:cubicBezTo>
                  <a:cubicBezTo>
                    <a:pt x="581699" y="3472156"/>
                    <a:pt x="582578" y="3588890"/>
                    <a:pt x="589891" y="3705330"/>
                  </a:cubicBezTo>
                  <a:cubicBezTo>
                    <a:pt x="595742" y="3821770"/>
                    <a:pt x="607591" y="3937917"/>
                    <a:pt x="623389" y="4053626"/>
                  </a:cubicBezTo>
                  <a:cubicBezTo>
                    <a:pt x="655864" y="4284896"/>
                    <a:pt x="709988" y="4513828"/>
                    <a:pt x="787078" y="4735736"/>
                  </a:cubicBezTo>
                  <a:cubicBezTo>
                    <a:pt x="864023" y="4957499"/>
                    <a:pt x="962324" y="5172825"/>
                    <a:pt x="1081251" y="5376742"/>
                  </a:cubicBezTo>
                  <a:cubicBezTo>
                    <a:pt x="1140934" y="5478553"/>
                    <a:pt x="1205152" y="5578172"/>
                    <a:pt x="1274196" y="5674278"/>
                  </a:cubicBezTo>
                  <a:cubicBezTo>
                    <a:pt x="1308571" y="5722552"/>
                    <a:pt x="1344557" y="5769654"/>
                    <a:pt x="1381274" y="5816170"/>
                  </a:cubicBezTo>
                  <a:cubicBezTo>
                    <a:pt x="1418575" y="5862543"/>
                    <a:pt x="1456608" y="5908622"/>
                    <a:pt x="1495959" y="5953677"/>
                  </a:cubicBezTo>
                  <a:cubicBezTo>
                    <a:pt x="1652919" y="6133894"/>
                    <a:pt x="1826555" y="6300071"/>
                    <a:pt x="2013356" y="6450448"/>
                  </a:cubicBezTo>
                  <a:cubicBezTo>
                    <a:pt x="2037053" y="6468879"/>
                    <a:pt x="2060020" y="6488188"/>
                    <a:pt x="2083865" y="6506327"/>
                  </a:cubicBezTo>
                  <a:lnTo>
                    <a:pt x="2155688" y="6560744"/>
                  </a:lnTo>
                  <a:lnTo>
                    <a:pt x="2228537" y="6613844"/>
                  </a:lnTo>
                  <a:lnTo>
                    <a:pt x="2302700" y="6665190"/>
                  </a:lnTo>
                  <a:cubicBezTo>
                    <a:pt x="2402465" y="6732186"/>
                    <a:pt x="2505008" y="6795525"/>
                    <a:pt x="2610915" y="6853454"/>
                  </a:cubicBezTo>
                  <a:lnTo>
                    <a:pt x="2619731" y="6858000"/>
                  </a:lnTo>
                  <a:lnTo>
                    <a:pt x="1931408" y="6858000"/>
                  </a:lnTo>
                  <a:lnTo>
                    <a:pt x="1782231" y="6759101"/>
                  </a:lnTo>
                  <a:cubicBezTo>
                    <a:pt x="1566612" y="6607846"/>
                    <a:pt x="1365329" y="6435527"/>
                    <a:pt x="1179844" y="6247262"/>
                  </a:cubicBezTo>
                  <a:cubicBezTo>
                    <a:pt x="994506" y="6059437"/>
                    <a:pt x="824235" y="5851280"/>
                    <a:pt x="677221" y="5628784"/>
                  </a:cubicBezTo>
                  <a:cubicBezTo>
                    <a:pt x="530062" y="5405851"/>
                    <a:pt x="404700" y="5167998"/>
                    <a:pt x="302740" y="4919612"/>
                  </a:cubicBezTo>
                  <a:cubicBezTo>
                    <a:pt x="200636" y="4671373"/>
                    <a:pt x="123692" y="4412162"/>
                    <a:pt x="71615" y="4147685"/>
                  </a:cubicBezTo>
                  <a:cubicBezTo>
                    <a:pt x="45285" y="4015446"/>
                    <a:pt x="26854" y="3881599"/>
                    <a:pt x="14420" y="3747313"/>
                  </a:cubicBezTo>
                  <a:cubicBezTo>
                    <a:pt x="3595" y="3612880"/>
                    <a:pt x="-2256" y="3477862"/>
                    <a:pt x="815" y="3342991"/>
                  </a:cubicBezTo>
                  <a:cubicBezTo>
                    <a:pt x="3156" y="3208119"/>
                    <a:pt x="12811" y="3073394"/>
                    <a:pt x="29340" y="2939692"/>
                  </a:cubicBezTo>
                  <a:cubicBezTo>
                    <a:pt x="45578" y="2805845"/>
                    <a:pt x="68690" y="2673022"/>
                    <a:pt x="97946" y="2541660"/>
                  </a:cubicBezTo>
                  <a:cubicBezTo>
                    <a:pt x="156167" y="2278939"/>
                    <a:pt x="237791" y="2021777"/>
                    <a:pt x="341358" y="1774268"/>
                  </a:cubicBezTo>
                  <a:cubicBezTo>
                    <a:pt x="548640" y="1279252"/>
                    <a:pt x="844567" y="822415"/>
                    <a:pt x="1212758" y="432721"/>
                  </a:cubicBezTo>
                  <a:cubicBezTo>
                    <a:pt x="1305208" y="335736"/>
                    <a:pt x="1399705" y="240506"/>
                    <a:pt x="1499908" y="150982"/>
                  </a:cubicBezTo>
                  <a:cubicBezTo>
                    <a:pt x="1550010" y="106294"/>
                    <a:pt x="1602232" y="64018"/>
                    <a:pt x="1655863" y="2359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EC2EF310-93E6-4F72-B482-07BF5CFBB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65807" y="-3810"/>
              <a:ext cx="8870393" cy="6858000"/>
            </a:xfrm>
            <a:custGeom>
              <a:avLst/>
              <a:gdLst>
                <a:gd name="connsiteX0" fmla="*/ 6200652 w 8899328"/>
                <a:gd name="connsiteY0" fmla="*/ 0 h 6858000"/>
                <a:gd name="connsiteX1" fmla="*/ 7036991 w 8899328"/>
                <a:gd name="connsiteY1" fmla="*/ 0 h 6858000"/>
                <a:gd name="connsiteX2" fmla="*/ 7111956 w 8899328"/>
                <a:gd name="connsiteY2" fmla="*/ 52444 h 6858000"/>
                <a:gd name="connsiteX3" fmla="*/ 8899328 w 8899328"/>
                <a:gd name="connsiteY3" fmla="*/ 3560285 h 6858000"/>
                <a:gd name="connsiteX4" fmla="*/ 7441506 w 8899328"/>
                <a:gd name="connsiteY4" fmla="*/ 6800585 h 6858000"/>
                <a:gd name="connsiteX5" fmla="*/ 7374130 w 8899328"/>
                <a:gd name="connsiteY5" fmla="*/ 6858000 h 6858000"/>
                <a:gd name="connsiteX6" fmla="*/ 5835221 w 8899328"/>
                <a:gd name="connsiteY6" fmla="*/ 6858000 h 6858000"/>
                <a:gd name="connsiteX7" fmla="*/ 5891385 w 8899328"/>
                <a:gd name="connsiteY7" fmla="*/ 6810175 h 6858000"/>
                <a:gd name="connsiteX8" fmla="*/ 6032854 w 8899328"/>
                <a:gd name="connsiteY8" fmla="*/ 6677494 h 6858000"/>
                <a:gd name="connsiteX9" fmla="*/ 6170584 w 8899328"/>
                <a:gd name="connsiteY9" fmla="*/ 6539762 h 6858000"/>
                <a:gd name="connsiteX10" fmla="*/ 6305296 w 8899328"/>
                <a:gd name="connsiteY10" fmla="*/ 6398150 h 6858000"/>
                <a:gd name="connsiteX11" fmla="*/ 6572709 w 8899328"/>
                <a:gd name="connsiteY11" fmla="*/ 6110468 h 6858000"/>
                <a:gd name="connsiteX12" fmla="*/ 6707707 w 8899328"/>
                <a:gd name="connsiteY12" fmla="*/ 5966410 h 6858000"/>
                <a:gd name="connsiteX13" fmla="*/ 6846876 w 8899328"/>
                <a:gd name="connsiteY13" fmla="*/ 5823934 h 6858000"/>
                <a:gd name="connsiteX14" fmla="*/ 7497863 w 8899328"/>
                <a:gd name="connsiteY14" fmla="*/ 5348633 h 6858000"/>
                <a:gd name="connsiteX15" fmla="*/ 7825226 w 8899328"/>
                <a:gd name="connsiteY15" fmla="*/ 5147788 h 6858000"/>
                <a:gd name="connsiteX16" fmla="*/ 8071216 w 8899328"/>
                <a:gd name="connsiteY16" fmla="*/ 4893890 h 6858000"/>
                <a:gd name="connsiteX17" fmla="*/ 8224043 w 8899328"/>
                <a:gd name="connsiteY17" fmla="*/ 4570985 h 6858000"/>
                <a:gd name="connsiteX18" fmla="*/ 8315049 w 8899328"/>
                <a:gd name="connsiteY18" fmla="*/ 4212279 h 6858000"/>
                <a:gd name="connsiteX19" fmla="*/ 8330721 w 8899328"/>
                <a:gd name="connsiteY19" fmla="*/ 4120699 h 6858000"/>
                <a:gd name="connsiteX20" fmla="*/ 8343947 w 8899328"/>
                <a:gd name="connsiteY20" fmla="*/ 4028973 h 6858000"/>
                <a:gd name="connsiteX21" fmla="*/ 8353867 w 8899328"/>
                <a:gd name="connsiteY21" fmla="*/ 3936961 h 6858000"/>
                <a:gd name="connsiteX22" fmla="*/ 8361055 w 8899328"/>
                <a:gd name="connsiteY22" fmla="*/ 3844661 h 6858000"/>
                <a:gd name="connsiteX23" fmla="*/ 8365083 w 8899328"/>
                <a:gd name="connsiteY23" fmla="*/ 3475748 h 6858000"/>
                <a:gd name="connsiteX24" fmla="*/ 8359475 w 8899328"/>
                <a:gd name="connsiteY24" fmla="*/ 3383736 h 6858000"/>
                <a:gd name="connsiteX25" fmla="*/ 8350992 w 8899328"/>
                <a:gd name="connsiteY25" fmla="*/ 3292012 h 6858000"/>
                <a:gd name="connsiteX26" fmla="*/ 8340497 w 8899328"/>
                <a:gd name="connsiteY26" fmla="*/ 3200431 h 6858000"/>
                <a:gd name="connsiteX27" fmla="*/ 8327557 w 8899328"/>
                <a:gd name="connsiteY27" fmla="*/ 3109137 h 6858000"/>
                <a:gd name="connsiteX28" fmla="*/ 8252222 w 8899328"/>
                <a:gd name="connsiteY28" fmla="*/ 2747843 h 6858000"/>
                <a:gd name="connsiteX29" fmla="*/ 7998038 w 8899328"/>
                <a:gd name="connsiteY29" fmla="*/ 2051137 h 6858000"/>
                <a:gd name="connsiteX30" fmla="*/ 7825803 w 8899328"/>
                <a:gd name="connsiteY30" fmla="*/ 1719174 h 6858000"/>
                <a:gd name="connsiteX31" fmla="*/ 7627401 w 8899328"/>
                <a:gd name="connsiteY31" fmla="*/ 1399431 h 6858000"/>
                <a:gd name="connsiteX32" fmla="*/ 7404557 w 8899328"/>
                <a:gd name="connsiteY32" fmla="*/ 1093490 h 6858000"/>
                <a:gd name="connsiteX33" fmla="*/ 7157849 w 8899328"/>
                <a:gd name="connsiteY33" fmla="*/ 803362 h 6858000"/>
                <a:gd name="connsiteX34" fmla="*/ 6889001 w 8899328"/>
                <a:gd name="connsiteY34" fmla="*/ 530489 h 6858000"/>
                <a:gd name="connsiteX35" fmla="*/ 6597149 w 8899328"/>
                <a:gd name="connsiteY35" fmla="*/ 279180 h 6858000"/>
                <a:gd name="connsiteX36" fmla="*/ 6283731 w 8899328"/>
                <a:gd name="connsiteY36" fmla="*/ 51736 h 6858000"/>
                <a:gd name="connsiteX37" fmla="*/ 1862338 w 8899328"/>
                <a:gd name="connsiteY37" fmla="*/ 0 h 6858000"/>
                <a:gd name="connsiteX38" fmla="*/ 2555184 w 8899328"/>
                <a:gd name="connsiteY38" fmla="*/ 0 h 6858000"/>
                <a:gd name="connsiteX39" fmla="*/ 2420890 w 8899328"/>
                <a:gd name="connsiteY39" fmla="*/ 86030 h 6858000"/>
                <a:gd name="connsiteX40" fmla="*/ 1703381 w 8899328"/>
                <a:gd name="connsiteY40" fmla="*/ 715375 h 6858000"/>
                <a:gd name="connsiteX41" fmla="*/ 923719 w 8899328"/>
                <a:gd name="connsiteY41" fmla="*/ 1986010 h 6858000"/>
                <a:gd name="connsiteX42" fmla="*/ 717122 w 8899328"/>
                <a:gd name="connsiteY42" fmla="*/ 2694936 h 6858000"/>
                <a:gd name="connsiteX43" fmla="*/ 646244 w 8899328"/>
                <a:gd name="connsiteY43" fmla="*/ 3427730 h 6858000"/>
                <a:gd name="connsiteX44" fmla="*/ 707346 w 8899328"/>
                <a:gd name="connsiteY44" fmla="*/ 4160522 h 6858000"/>
                <a:gd name="connsiteX45" fmla="*/ 902872 w 8899328"/>
                <a:gd name="connsiteY45" fmla="*/ 4869880 h 6858000"/>
                <a:gd name="connsiteX46" fmla="*/ 1677359 w 8899328"/>
                <a:gd name="connsiteY46" fmla="*/ 6124701 h 6858000"/>
                <a:gd name="connsiteX47" fmla="*/ 2547624 w 8899328"/>
                <a:gd name="connsiteY47" fmla="*/ 6829930 h 6858000"/>
                <a:gd name="connsiteX48" fmla="*/ 2596857 w 8899328"/>
                <a:gd name="connsiteY48" fmla="*/ 6858000 h 6858000"/>
                <a:gd name="connsiteX49" fmla="*/ 1525198 w 8899328"/>
                <a:gd name="connsiteY49" fmla="*/ 6858000 h 6858000"/>
                <a:gd name="connsiteX50" fmla="*/ 1457823 w 8899328"/>
                <a:gd name="connsiteY50" fmla="*/ 6800585 h 6858000"/>
                <a:gd name="connsiteX51" fmla="*/ 0 w 8899328"/>
                <a:gd name="connsiteY51" fmla="*/ 3560285 h 6858000"/>
                <a:gd name="connsiteX52" fmla="*/ 1787372 w 8899328"/>
                <a:gd name="connsiteY52" fmla="*/ 5244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899328" h="6858000">
                  <a:moveTo>
                    <a:pt x="6200652" y="0"/>
                  </a:moveTo>
                  <a:lnTo>
                    <a:pt x="7036991" y="0"/>
                  </a:lnTo>
                  <a:lnTo>
                    <a:pt x="7111956" y="52444"/>
                  </a:lnTo>
                  <a:cubicBezTo>
                    <a:pt x="8196995" y="850732"/>
                    <a:pt x="8899328" y="2124819"/>
                    <a:pt x="8899328" y="3560285"/>
                  </a:cubicBezTo>
                  <a:cubicBezTo>
                    <a:pt x="8899328" y="4844649"/>
                    <a:pt x="8337073" y="5999820"/>
                    <a:pt x="7441506" y="6800585"/>
                  </a:cubicBezTo>
                  <a:lnTo>
                    <a:pt x="7374130" y="6858000"/>
                  </a:lnTo>
                  <a:lnTo>
                    <a:pt x="5835221" y="6858000"/>
                  </a:lnTo>
                  <a:lnTo>
                    <a:pt x="5891385" y="6810175"/>
                  </a:lnTo>
                  <a:cubicBezTo>
                    <a:pt x="5939440" y="6767098"/>
                    <a:pt x="5986561" y="6722781"/>
                    <a:pt x="6032854" y="6677494"/>
                  </a:cubicBezTo>
                  <a:cubicBezTo>
                    <a:pt x="6079290" y="6632350"/>
                    <a:pt x="6125297" y="6586487"/>
                    <a:pt x="6170584" y="6539762"/>
                  </a:cubicBezTo>
                  <a:cubicBezTo>
                    <a:pt x="6215872" y="6493038"/>
                    <a:pt x="6260585" y="6445738"/>
                    <a:pt x="6305296" y="6398150"/>
                  </a:cubicBezTo>
                  <a:cubicBezTo>
                    <a:pt x="6394865" y="6303119"/>
                    <a:pt x="6483283" y="6206649"/>
                    <a:pt x="6572709" y="6110468"/>
                  </a:cubicBezTo>
                  <a:lnTo>
                    <a:pt x="6707707" y="5966410"/>
                  </a:lnTo>
                  <a:cubicBezTo>
                    <a:pt x="6752995" y="5918535"/>
                    <a:pt x="6798426" y="5871090"/>
                    <a:pt x="6846876" y="5823934"/>
                  </a:cubicBezTo>
                  <a:cubicBezTo>
                    <a:pt x="7037227" y="5634303"/>
                    <a:pt x="7265821" y="5478169"/>
                    <a:pt x="7497863" y="5348633"/>
                  </a:cubicBezTo>
                  <a:cubicBezTo>
                    <a:pt x="7612735" y="5282499"/>
                    <a:pt x="7726745" y="5220534"/>
                    <a:pt x="7825226" y="5147788"/>
                  </a:cubicBezTo>
                  <a:cubicBezTo>
                    <a:pt x="7924139" y="5075471"/>
                    <a:pt x="8006807" y="4992085"/>
                    <a:pt x="8071216" y="4893890"/>
                  </a:cubicBezTo>
                  <a:cubicBezTo>
                    <a:pt x="8136631" y="4796702"/>
                    <a:pt x="8185081" y="4686430"/>
                    <a:pt x="8224043" y="4570985"/>
                  </a:cubicBezTo>
                  <a:cubicBezTo>
                    <a:pt x="8263005" y="4455537"/>
                    <a:pt x="8292046" y="4334053"/>
                    <a:pt x="8315049" y="4212279"/>
                  </a:cubicBezTo>
                  <a:cubicBezTo>
                    <a:pt x="8320225" y="4181657"/>
                    <a:pt x="8326407" y="4151321"/>
                    <a:pt x="8330721" y="4120699"/>
                  </a:cubicBezTo>
                  <a:lnTo>
                    <a:pt x="8343947" y="4028973"/>
                  </a:lnTo>
                  <a:lnTo>
                    <a:pt x="8353867" y="3936961"/>
                  </a:lnTo>
                  <a:cubicBezTo>
                    <a:pt x="8357605" y="3906338"/>
                    <a:pt x="8358468" y="3875427"/>
                    <a:pt x="8361055" y="3844661"/>
                  </a:cubicBezTo>
                  <a:cubicBezTo>
                    <a:pt x="8369825" y="3721738"/>
                    <a:pt x="8369969" y="3598527"/>
                    <a:pt x="8365083" y="3475748"/>
                  </a:cubicBezTo>
                  <a:lnTo>
                    <a:pt x="8359475" y="3383736"/>
                  </a:lnTo>
                  <a:cubicBezTo>
                    <a:pt x="8357031" y="3353114"/>
                    <a:pt x="8353723" y="3322634"/>
                    <a:pt x="8350992" y="3292012"/>
                  </a:cubicBezTo>
                  <a:cubicBezTo>
                    <a:pt x="8348549" y="3261388"/>
                    <a:pt x="8343947" y="3230909"/>
                    <a:pt x="8340497" y="3200431"/>
                  </a:cubicBezTo>
                  <a:cubicBezTo>
                    <a:pt x="8337333" y="3169807"/>
                    <a:pt x="8332301" y="3139471"/>
                    <a:pt x="8327557" y="3109137"/>
                  </a:cubicBezTo>
                  <a:cubicBezTo>
                    <a:pt x="8308293" y="2987651"/>
                    <a:pt x="8283133" y="2867173"/>
                    <a:pt x="8252222" y="2747843"/>
                  </a:cubicBezTo>
                  <a:cubicBezTo>
                    <a:pt x="8188963" y="2509618"/>
                    <a:pt x="8103565" y="2276424"/>
                    <a:pt x="7998038" y="2051137"/>
                  </a:cubicBezTo>
                  <a:cubicBezTo>
                    <a:pt x="7945131" y="1938709"/>
                    <a:pt x="7887767" y="1827864"/>
                    <a:pt x="7825803" y="1719174"/>
                  </a:cubicBezTo>
                  <a:cubicBezTo>
                    <a:pt x="7764413" y="1610196"/>
                    <a:pt x="7697704" y="1503807"/>
                    <a:pt x="7627401" y="1399431"/>
                  </a:cubicBezTo>
                  <a:cubicBezTo>
                    <a:pt x="7557241" y="1295054"/>
                    <a:pt x="7482337" y="1193408"/>
                    <a:pt x="7404557" y="1093490"/>
                  </a:cubicBezTo>
                  <a:cubicBezTo>
                    <a:pt x="7326203" y="994145"/>
                    <a:pt x="7243824" y="897388"/>
                    <a:pt x="7157849" y="803362"/>
                  </a:cubicBezTo>
                  <a:cubicBezTo>
                    <a:pt x="7071731" y="709624"/>
                    <a:pt x="6982739" y="617755"/>
                    <a:pt x="6889001" y="530489"/>
                  </a:cubicBezTo>
                  <a:cubicBezTo>
                    <a:pt x="6795407" y="443077"/>
                    <a:pt x="6698076" y="359115"/>
                    <a:pt x="6597149" y="279180"/>
                  </a:cubicBezTo>
                  <a:cubicBezTo>
                    <a:pt x="6496223" y="199244"/>
                    <a:pt x="6391846" y="122902"/>
                    <a:pt x="6283731" y="51736"/>
                  </a:cubicBezTo>
                  <a:close/>
                  <a:moveTo>
                    <a:pt x="1862338" y="0"/>
                  </a:moveTo>
                  <a:lnTo>
                    <a:pt x="2555184" y="0"/>
                  </a:lnTo>
                  <a:lnTo>
                    <a:pt x="2420890" y="86030"/>
                  </a:lnTo>
                  <a:cubicBezTo>
                    <a:pt x="2154693" y="266478"/>
                    <a:pt x="1913733" y="479863"/>
                    <a:pt x="1703381" y="715375"/>
                  </a:cubicBezTo>
                  <a:cubicBezTo>
                    <a:pt x="1365810" y="1092339"/>
                    <a:pt x="1104149" y="1525660"/>
                    <a:pt x="923719" y="1986010"/>
                  </a:cubicBezTo>
                  <a:cubicBezTo>
                    <a:pt x="833720" y="2216041"/>
                    <a:pt x="763129" y="2453260"/>
                    <a:pt x="717122" y="2694936"/>
                  </a:cubicBezTo>
                  <a:cubicBezTo>
                    <a:pt x="671259" y="2936614"/>
                    <a:pt x="647538" y="3182027"/>
                    <a:pt x="646244" y="3427730"/>
                  </a:cubicBezTo>
                  <a:cubicBezTo>
                    <a:pt x="644376" y="3673432"/>
                    <a:pt x="665077" y="3918845"/>
                    <a:pt x="707346" y="4160522"/>
                  </a:cubicBezTo>
                  <a:cubicBezTo>
                    <a:pt x="749183" y="4402342"/>
                    <a:pt x="816035" y="4639849"/>
                    <a:pt x="902872" y="4869880"/>
                  </a:cubicBezTo>
                  <a:cubicBezTo>
                    <a:pt x="1077984" y="5329367"/>
                    <a:pt x="1339500" y="5759239"/>
                    <a:pt x="1677359" y="6124701"/>
                  </a:cubicBezTo>
                  <a:cubicBezTo>
                    <a:pt x="1930752" y="6398797"/>
                    <a:pt x="2225066" y="6636097"/>
                    <a:pt x="2547624" y="6829930"/>
                  </a:cubicBezTo>
                  <a:lnTo>
                    <a:pt x="2596857" y="6858000"/>
                  </a:lnTo>
                  <a:lnTo>
                    <a:pt x="1525198" y="6858000"/>
                  </a:lnTo>
                  <a:lnTo>
                    <a:pt x="1457823" y="6800585"/>
                  </a:lnTo>
                  <a:cubicBezTo>
                    <a:pt x="562255" y="5999820"/>
                    <a:pt x="0" y="4844649"/>
                    <a:pt x="0" y="3560285"/>
                  </a:cubicBezTo>
                  <a:cubicBezTo>
                    <a:pt x="0" y="2124819"/>
                    <a:pt x="702333" y="850732"/>
                    <a:pt x="1787372" y="524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0AB910-B0C2-495C-AFD9-34F51C9D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810"/>
              <a:ext cx="12192000" cy="6858000"/>
            </a:xfrm>
            <a:custGeom>
              <a:avLst/>
              <a:gdLst>
                <a:gd name="connsiteX0" fmla="*/ 8201697 w 12192000"/>
                <a:gd name="connsiteY0" fmla="*/ 0 h 6858001"/>
                <a:gd name="connsiteX1" fmla="*/ 12192000 w 12192000"/>
                <a:gd name="connsiteY1" fmla="*/ 0 h 6858001"/>
                <a:gd name="connsiteX2" fmla="*/ 12192000 w 12192000"/>
                <a:gd name="connsiteY2" fmla="*/ 6858001 h 6858001"/>
                <a:gd name="connsiteX3" fmla="*/ 8460487 w 12192000"/>
                <a:gd name="connsiteY3" fmla="*/ 6858001 h 6858001"/>
                <a:gd name="connsiteX4" fmla="*/ 8553921 w 12192000"/>
                <a:gd name="connsiteY4" fmla="*/ 6784577 h 6858001"/>
                <a:gd name="connsiteX5" fmla="*/ 10092281 w 12192000"/>
                <a:gd name="connsiteY5" fmla="*/ 3522553 h 6858001"/>
                <a:gd name="connsiteX6" fmla="*/ 8228486 w 12192000"/>
                <a:gd name="connsiteY6" fmla="*/ 17174 h 6858001"/>
                <a:gd name="connsiteX7" fmla="*/ 0 w 12192000"/>
                <a:gd name="connsiteY7" fmla="*/ 0 h 6858001"/>
                <a:gd name="connsiteX8" fmla="*/ 3528179 w 12192000"/>
                <a:gd name="connsiteY8" fmla="*/ 0 h 6858001"/>
                <a:gd name="connsiteX9" fmla="*/ 3501391 w 12192000"/>
                <a:gd name="connsiteY9" fmla="*/ 17174 h 6858001"/>
                <a:gd name="connsiteX10" fmla="*/ 1637595 w 12192000"/>
                <a:gd name="connsiteY10" fmla="*/ 3522553 h 6858001"/>
                <a:gd name="connsiteX11" fmla="*/ 3175956 w 12192000"/>
                <a:gd name="connsiteY11" fmla="*/ 6784577 h 6858001"/>
                <a:gd name="connsiteX12" fmla="*/ 3269390 w 12192000"/>
                <a:gd name="connsiteY12" fmla="*/ 6858001 h 6858001"/>
                <a:gd name="connsiteX13" fmla="*/ 0 w 12192000"/>
                <a:gd name="connsiteY13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6858001">
                  <a:moveTo>
                    <a:pt x="8201697" y="0"/>
                  </a:moveTo>
                  <a:lnTo>
                    <a:pt x="12192000" y="0"/>
                  </a:lnTo>
                  <a:lnTo>
                    <a:pt x="12192000" y="6858001"/>
                  </a:lnTo>
                  <a:lnTo>
                    <a:pt x="8460487" y="6858001"/>
                  </a:lnTo>
                  <a:lnTo>
                    <a:pt x="8553921" y="6784577"/>
                  </a:lnTo>
                  <a:cubicBezTo>
                    <a:pt x="9493436" y="6009220"/>
                    <a:pt x="10092281" y="4835820"/>
                    <a:pt x="10092281" y="3522553"/>
                  </a:cubicBezTo>
                  <a:cubicBezTo>
                    <a:pt x="10092281" y="2063368"/>
                    <a:pt x="9352966" y="776858"/>
                    <a:pt x="8228486" y="17174"/>
                  </a:cubicBezTo>
                  <a:close/>
                  <a:moveTo>
                    <a:pt x="0" y="0"/>
                  </a:moveTo>
                  <a:lnTo>
                    <a:pt x="3528179" y="0"/>
                  </a:lnTo>
                  <a:lnTo>
                    <a:pt x="3501391" y="17174"/>
                  </a:lnTo>
                  <a:cubicBezTo>
                    <a:pt x="2376910" y="776858"/>
                    <a:pt x="1637595" y="2063368"/>
                    <a:pt x="1637595" y="3522553"/>
                  </a:cubicBezTo>
                  <a:cubicBezTo>
                    <a:pt x="1637595" y="4835820"/>
                    <a:pt x="2236440" y="6009220"/>
                    <a:pt x="3175956" y="6784577"/>
                  </a:cubicBezTo>
                  <a:lnTo>
                    <a:pt x="3269390" y="6858001"/>
                  </a:lnTo>
                  <a:lnTo>
                    <a:pt x="0" y="68580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31124514"/>
      </p:ext>
    </p:extLst>
  </p:cSld>
  <p:clrMapOvr>
    <a:masterClrMapping/>
  </p:clrMapOvr>
  <p:transition spd="slow" advTm="15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group of men posing for a photo&#10;&#10;AI-generated content may be incorrect.">
            <a:extLst>
              <a:ext uri="{FF2B5EF4-FFF2-40B4-BE49-F238E27FC236}">
                <a16:creationId xmlns:a16="http://schemas.microsoft.com/office/drawing/2014/main" id="{5280CBA3-FB6D-B551-0F62-FF57D729A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043" y="838201"/>
            <a:ext cx="6197562" cy="491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44361"/>
      </p:ext>
    </p:extLst>
  </p:cSld>
  <p:clrMapOvr>
    <a:masterClrMapping/>
  </p:clrMapOvr>
  <p:transition spd="slow" advTm="15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itting on a beach&#10;&#10;AI-generated content may be incorrect.">
            <a:extLst>
              <a:ext uri="{FF2B5EF4-FFF2-40B4-BE49-F238E27FC236}">
                <a16:creationId xmlns:a16="http://schemas.microsoft.com/office/drawing/2014/main" id="{242E181F-EF6D-B4AA-05E9-B839D1AD4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36" b="1460"/>
          <a:stretch/>
        </p:blipFill>
        <p:spPr>
          <a:xfrm>
            <a:off x="-1" y="1"/>
            <a:ext cx="12192000" cy="606829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3601138"/>
      </p:ext>
    </p:extLst>
  </p:cSld>
  <p:clrMapOvr>
    <a:masterClrMapping/>
  </p:clrMapOvr>
  <p:transition spd="slow" advTm="15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CB19FB-7C96-4FEC-9331-E826E4E36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78F2A3D8-CBAE-F944-7086-B3D599E8F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904"/>
          <a:stretch/>
        </p:blipFill>
        <p:spPr>
          <a:xfrm>
            <a:off x="625546" y="-7621"/>
            <a:ext cx="9928860" cy="685800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F071BB7-867E-46A9-A7C2-3FCB28CB8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810"/>
            <a:ext cx="12192000" cy="6858000"/>
            <a:chOff x="0" y="-3810"/>
            <a:chExt cx="1219200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FF0FCAE-6984-42EA-83CB-9F69F24A3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4102025 w 8273365"/>
                <a:gd name="connsiteY0" fmla="*/ 169161 h 6858000"/>
                <a:gd name="connsiteX1" fmla="*/ 1827641 w 8273365"/>
                <a:gd name="connsiteY1" fmla="*/ 1129498 h 6858000"/>
                <a:gd name="connsiteX2" fmla="*/ 1132950 w 8273365"/>
                <a:gd name="connsiteY2" fmla="*/ 2178191 h 6858000"/>
                <a:gd name="connsiteX3" fmla="*/ 877835 w 8273365"/>
                <a:gd name="connsiteY3" fmla="*/ 3466345 h 6858000"/>
                <a:gd name="connsiteX4" fmla="*/ 1089650 w 8273365"/>
                <a:gd name="connsiteY4" fmla="*/ 4644934 h 6858000"/>
                <a:gd name="connsiteX5" fmla="*/ 1672144 w 8273365"/>
                <a:gd name="connsiteY5" fmla="*/ 5633505 h 6858000"/>
                <a:gd name="connsiteX6" fmla="*/ 2747751 w 8273365"/>
                <a:gd name="connsiteY6" fmla="*/ 6459556 h 6858000"/>
                <a:gd name="connsiteX7" fmla="*/ 4102171 w 8273365"/>
                <a:gd name="connsiteY7" fmla="*/ 6763529 h 6858000"/>
                <a:gd name="connsiteX8" fmla="*/ 5506765 w 8273365"/>
                <a:gd name="connsiteY8" fmla="*/ 5818405 h 6858000"/>
                <a:gd name="connsiteX9" fmla="*/ 5914160 w 8273365"/>
                <a:gd name="connsiteY9" fmla="*/ 5382925 h 6858000"/>
                <a:gd name="connsiteX10" fmla="*/ 6891758 w 8273365"/>
                <a:gd name="connsiteY10" fmla="*/ 4677848 h 6858000"/>
                <a:gd name="connsiteX11" fmla="*/ 7158868 w 8273365"/>
                <a:gd name="connsiteY11" fmla="*/ 4511965 h 6858000"/>
                <a:gd name="connsiteX12" fmla="*/ 7306320 w 8273365"/>
                <a:gd name="connsiteY12" fmla="*/ 4179467 h 6858000"/>
                <a:gd name="connsiteX13" fmla="*/ 7315828 w 8273365"/>
                <a:gd name="connsiteY13" fmla="*/ 2884730 h 6858000"/>
                <a:gd name="connsiteX14" fmla="*/ 6704519 w 8273365"/>
                <a:gd name="connsiteY14" fmla="*/ 1640752 h 6858000"/>
                <a:gd name="connsiteX15" fmla="*/ 5471805 w 8273365"/>
                <a:gd name="connsiteY15" fmla="*/ 563096 h 6858000"/>
                <a:gd name="connsiteX16" fmla="*/ 4102025 w 8273365"/>
                <a:gd name="connsiteY16" fmla="*/ 169161 h 6858000"/>
                <a:gd name="connsiteX17" fmla="*/ 1815426 w 8273365"/>
                <a:gd name="connsiteY17" fmla="*/ 0 h 6858000"/>
                <a:gd name="connsiteX18" fmla="*/ 6228114 w 8273365"/>
                <a:gd name="connsiteY18" fmla="*/ 0 h 6858000"/>
                <a:gd name="connsiteX19" fmla="*/ 6378838 w 8273365"/>
                <a:gd name="connsiteY19" fmla="*/ 104569 h 6858000"/>
                <a:gd name="connsiteX20" fmla="*/ 8151535 w 8273365"/>
                <a:gd name="connsiteY20" fmla="*/ 4415712 h 6858000"/>
                <a:gd name="connsiteX21" fmla="*/ 6540097 w 8273365"/>
                <a:gd name="connsiteY21" fmla="*/ 5998038 h 6858000"/>
                <a:gd name="connsiteX22" fmla="*/ 5741125 w 8273365"/>
                <a:gd name="connsiteY22" fmla="*/ 6849976 h 6858000"/>
                <a:gd name="connsiteX23" fmla="*/ 5732797 w 8273365"/>
                <a:gd name="connsiteY23" fmla="*/ 6858000 h 6858000"/>
                <a:gd name="connsiteX24" fmla="*/ 1711956 w 8273365"/>
                <a:gd name="connsiteY24" fmla="*/ 6858000 h 6858000"/>
                <a:gd name="connsiteX25" fmla="*/ 1631859 w 8273365"/>
                <a:gd name="connsiteY25" fmla="*/ 6799706 h 6858000"/>
                <a:gd name="connsiteX26" fmla="*/ 1004515 w 8273365"/>
                <a:gd name="connsiteY26" fmla="*/ 6203417 h 6858000"/>
                <a:gd name="connsiteX27" fmla="*/ 0 w 8273365"/>
                <a:gd name="connsiteY27" fmla="*/ 3466345 h 6858000"/>
                <a:gd name="connsiteX28" fmla="*/ 1808555 w 8273365"/>
                <a:gd name="connsiteY28" fmla="*/ 44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73365" h="6858000">
                  <a:moveTo>
                    <a:pt x="4102025" y="169161"/>
                  </a:moveTo>
                  <a:cubicBezTo>
                    <a:pt x="3243792" y="169161"/>
                    <a:pt x="2435879" y="510143"/>
                    <a:pt x="1827641" y="1129498"/>
                  </a:cubicBezTo>
                  <a:cubicBezTo>
                    <a:pt x="1529958" y="1432447"/>
                    <a:pt x="1296200" y="1785278"/>
                    <a:pt x="1132950" y="2178191"/>
                  </a:cubicBezTo>
                  <a:cubicBezTo>
                    <a:pt x="963703" y="2585585"/>
                    <a:pt x="877835" y="3019017"/>
                    <a:pt x="877835" y="3466345"/>
                  </a:cubicBezTo>
                  <a:cubicBezTo>
                    <a:pt x="877835" y="3873007"/>
                    <a:pt x="949074" y="4269431"/>
                    <a:pt x="1089650" y="4644934"/>
                  </a:cubicBezTo>
                  <a:cubicBezTo>
                    <a:pt x="1225254" y="5007127"/>
                    <a:pt x="1421271" y="5339626"/>
                    <a:pt x="1672144" y="5633505"/>
                  </a:cubicBezTo>
                  <a:cubicBezTo>
                    <a:pt x="1968657" y="5980924"/>
                    <a:pt x="2340649" y="6266465"/>
                    <a:pt x="2747751" y="6459556"/>
                  </a:cubicBezTo>
                  <a:cubicBezTo>
                    <a:pt x="3172991" y="6661277"/>
                    <a:pt x="3628659" y="6763529"/>
                    <a:pt x="4102171" y="6763529"/>
                  </a:cubicBezTo>
                  <a:cubicBezTo>
                    <a:pt x="4621030" y="6763529"/>
                    <a:pt x="4940657" y="6439515"/>
                    <a:pt x="5506765" y="5818405"/>
                  </a:cubicBezTo>
                  <a:cubicBezTo>
                    <a:pt x="5636225" y="5676365"/>
                    <a:pt x="5770072" y="5529498"/>
                    <a:pt x="5914160" y="5382925"/>
                  </a:cubicBezTo>
                  <a:cubicBezTo>
                    <a:pt x="6290981" y="4999374"/>
                    <a:pt x="6638252" y="4813450"/>
                    <a:pt x="6891758" y="4677848"/>
                  </a:cubicBezTo>
                  <a:cubicBezTo>
                    <a:pt x="7016098" y="4611144"/>
                    <a:pt x="7114398" y="4558629"/>
                    <a:pt x="7158868" y="4511965"/>
                  </a:cubicBezTo>
                  <a:cubicBezTo>
                    <a:pt x="7208604" y="4459742"/>
                    <a:pt x="7260974" y="4341693"/>
                    <a:pt x="7306320" y="4179467"/>
                  </a:cubicBezTo>
                  <a:cubicBezTo>
                    <a:pt x="7422466" y="3764174"/>
                    <a:pt x="7425540" y="3328547"/>
                    <a:pt x="7315828" y="2884730"/>
                  </a:cubicBezTo>
                  <a:cubicBezTo>
                    <a:pt x="7210506" y="2459197"/>
                    <a:pt x="6999129" y="2028984"/>
                    <a:pt x="6704519" y="1640752"/>
                  </a:cubicBezTo>
                  <a:cubicBezTo>
                    <a:pt x="6369826" y="1199861"/>
                    <a:pt x="5943562" y="827136"/>
                    <a:pt x="5471805" y="563096"/>
                  </a:cubicBezTo>
                  <a:cubicBezTo>
                    <a:pt x="5011311" y="305349"/>
                    <a:pt x="4537651" y="169161"/>
                    <a:pt x="4102025" y="169161"/>
                  </a:cubicBezTo>
                  <a:close/>
                  <a:moveTo>
                    <a:pt x="1815426" y="0"/>
                  </a:moveTo>
                  <a:lnTo>
                    <a:pt x="6228114" y="0"/>
                  </a:lnTo>
                  <a:lnTo>
                    <a:pt x="6378838" y="104569"/>
                  </a:lnTo>
                  <a:cubicBezTo>
                    <a:pt x="7701449" y="1070221"/>
                    <a:pt x="8614337" y="2759472"/>
                    <a:pt x="8151535" y="4415712"/>
                  </a:cubicBezTo>
                  <a:cubicBezTo>
                    <a:pt x="7841710" y="5524525"/>
                    <a:pt x="7282330" y="5242495"/>
                    <a:pt x="6540097" y="5998038"/>
                  </a:cubicBezTo>
                  <a:cubicBezTo>
                    <a:pt x="6261706" y="6281367"/>
                    <a:pt x="6008555" y="6583271"/>
                    <a:pt x="5741125" y="6849976"/>
                  </a:cubicBezTo>
                  <a:lnTo>
                    <a:pt x="5732797" y="6858000"/>
                  </a:lnTo>
                  <a:lnTo>
                    <a:pt x="1711956" y="6858000"/>
                  </a:lnTo>
                  <a:lnTo>
                    <a:pt x="1631859" y="6799706"/>
                  </a:lnTo>
                  <a:cubicBezTo>
                    <a:pt x="1402830" y="6623620"/>
                    <a:pt x="1192523" y="6423644"/>
                    <a:pt x="1004515" y="6203417"/>
                  </a:cubicBezTo>
                  <a:cubicBezTo>
                    <a:pt x="378870" y="5470546"/>
                    <a:pt x="0" y="4513427"/>
                    <a:pt x="0" y="3466345"/>
                  </a:cubicBezTo>
                  <a:cubicBezTo>
                    <a:pt x="0" y="2025290"/>
                    <a:pt x="717408" y="754744"/>
                    <a:pt x="1808555" y="448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EEDAA96-38BD-4AC0-8E5F-CF74F5C7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1616062 w 8273365"/>
                <a:gd name="connsiteY0" fmla="*/ 0 h 6858000"/>
                <a:gd name="connsiteX1" fmla="*/ 3206514 w 8273365"/>
                <a:gd name="connsiteY1" fmla="*/ 0 h 6858000"/>
                <a:gd name="connsiteX2" fmla="*/ 3122517 w 8273365"/>
                <a:gd name="connsiteY2" fmla="*/ 23655 h 6858000"/>
                <a:gd name="connsiteX3" fmla="*/ 1723196 w 8273365"/>
                <a:gd name="connsiteY3" fmla="*/ 880747 h 6858000"/>
                <a:gd name="connsiteX4" fmla="*/ 997786 w 8273365"/>
                <a:gd name="connsiteY4" fmla="*/ 1975811 h 6858000"/>
                <a:gd name="connsiteX5" fmla="*/ 731408 w 8273365"/>
                <a:gd name="connsiteY5" fmla="*/ 3320136 h 6858000"/>
                <a:gd name="connsiteX6" fmla="*/ 952731 w 8273365"/>
                <a:gd name="connsiteY6" fmla="*/ 4550071 h 6858000"/>
                <a:gd name="connsiteX7" fmla="*/ 1560970 w 8273365"/>
                <a:gd name="connsiteY7" fmla="*/ 5582379 h 6858000"/>
                <a:gd name="connsiteX8" fmla="*/ 2685142 w 8273365"/>
                <a:gd name="connsiteY8" fmla="*/ 6445587 h 6858000"/>
                <a:gd name="connsiteX9" fmla="*/ 4102171 w 8273365"/>
                <a:gd name="connsiteY9" fmla="*/ 6763602 h 6858000"/>
                <a:gd name="connsiteX10" fmla="*/ 4840307 w 8273365"/>
                <a:gd name="connsiteY10" fmla="*/ 6518434 h 6858000"/>
                <a:gd name="connsiteX11" fmla="*/ 5614867 w 8273365"/>
                <a:gd name="connsiteY11" fmla="*/ 5770643 h 6858000"/>
                <a:gd name="connsiteX12" fmla="*/ 6018458 w 8273365"/>
                <a:gd name="connsiteY12" fmla="*/ 5339114 h 6858000"/>
                <a:gd name="connsiteX13" fmla="*/ 6960802 w 8273365"/>
                <a:gd name="connsiteY13" fmla="*/ 4660514 h 6858000"/>
                <a:gd name="connsiteX14" fmla="*/ 7264776 w 8273365"/>
                <a:gd name="connsiteY14" fmla="*/ 4466544 h 6858000"/>
                <a:gd name="connsiteX15" fmla="*/ 7447190 w 8273365"/>
                <a:gd name="connsiteY15" fmla="*/ 4072462 h 6858000"/>
                <a:gd name="connsiteX16" fmla="*/ 7457722 w 8273365"/>
                <a:gd name="connsiteY16" fmla="*/ 2703268 h 6858000"/>
                <a:gd name="connsiteX17" fmla="*/ 6820959 w 8273365"/>
                <a:gd name="connsiteY17" fmla="*/ 1406044 h 6858000"/>
                <a:gd name="connsiteX18" fmla="*/ 5543190 w 8273365"/>
                <a:gd name="connsiteY18" fmla="*/ 289185 h 6858000"/>
                <a:gd name="connsiteX19" fmla="*/ 4996775 w 8273365"/>
                <a:gd name="connsiteY19" fmla="*/ 40060 h 6858000"/>
                <a:gd name="connsiteX20" fmla="*/ 4871645 w 8273365"/>
                <a:gd name="connsiteY20" fmla="*/ 0 h 6858000"/>
                <a:gd name="connsiteX21" fmla="*/ 6433093 w 8273365"/>
                <a:gd name="connsiteY21" fmla="*/ 0 h 6858000"/>
                <a:gd name="connsiteX22" fmla="*/ 6564891 w 8273365"/>
                <a:gd name="connsiteY22" fmla="*/ 101152 h 6858000"/>
                <a:gd name="connsiteX23" fmla="*/ 8151535 w 8273365"/>
                <a:gd name="connsiteY23" fmla="*/ 4269504 h 6858000"/>
                <a:gd name="connsiteX24" fmla="*/ 6540097 w 8273365"/>
                <a:gd name="connsiteY24" fmla="*/ 5851830 h 6858000"/>
                <a:gd name="connsiteX25" fmla="*/ 5606037 w 8273365"/>
                <a:gd name="connsiteY25" fmla="*/ 6833938 h 6858000"/>
                <a:gd name="connsiteX26" fmla="*/ 5578888 w 8273365"/>
                <a:gd name="connsiteY26" fmla="*/ 6858000 h 6858000"/>
                <a:gd name="connsiteX27" fmla="*/ 1925521 w 8273365"/>
                <a:gd name="connsiteY27" fmla="*/ 6858000 h 6858000"/>
                <a:gd name="connsiteX28" fmla="*/ 1807085 w 8273365"/>
                <a:gd name="connsiteY28" fmla="*/ 6781026 h 6858000"/>
                <a:gd name="connsiteX29" fmla="*/ 1004515 w 8273365"/>
                <a:gd name="connsiteY29" fmla="*/ 6057209 h 6858000"/>
                <a:gd name="connsiteX30" fmla="*/ 0 w 8273365"/>
                <a:gd name="connsiteY30" fmla="*/ 3320136 h 6858000"/>
                <a:gd name="connsiteX31" fmla="*/ 1492767 w 8273365"/>
                <a:gd name="connsiteY31" fmla="*/ 986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73365" h="6858000">
                  <a:moveTo>
                    <a:pt x="1616062" y="0"/>
                  </a:moveTo>
                  <a:lnTo>
                    <a:pt x="3206514" y="0"/>
                  </a:lnTo>
                  <a:lnTo>
                    <a:pt x="3122517" y="23655"/>
                  </a:lnTo>
                  <a:cubicBezTo>
                    <a:pt x="2599902" y="185042"/>
                    <a:pt x="2120807" y="476097"/>
                    <a:pt x="1723196" y="880747"/>
                  </a:cubicBezTo>
                  <a:cubicBezTo>
                    <a:pt x="1412348" y="1197008"/>
                    <a:pt x="1168351" y="1565490"/>
                    <a:pt x="997786" y="1975811"/>
                  </a:cubicBezTo>
                  <a:cubicBezTo>
                    <a:pt x="821078" y="2401050"/>
                    <a:pt x="731408" y="2853352"/>
                    <a:pt x="731408" y="3320136"/>
                  </a:cubicBezTo>
                  <a:cubicBezTo>
                    <a:pt x="731408" y="3744353"/>
                    <a:pt x="805864" y="4158182"/>
                    <a:pt x="952731" y="4550071"/>
                  </a:cubicBezTo>
                  <a:cubicBezTo>
                    <a:pt x="1094331" y="4928208"/>
                    <a:pt x="1298980" y="5275627"/>
                    <a:pt x="1560970" y="5582379"/>
                  </a:cubicBezTo>
                  <a:cubicBezTo>
                    <a:pt x="1870793" y="5945304"/>
                    <a:pt x="2259610" y="6243718"/>
                    <a:pt x="2685142" y="6445587"/>
                  </a:cubicBezTo>
                  <a:cubicBezTo>
                    <a:pt x="3130131" y="6656669"/>
                    <a:pt x="3606861" y="6763602"/>
                    <a:pt x="4102171" y="6763602"/>
                  </a:cubicBezTo>
                  <a:cubicBezTo>
                    <a:pt x="4371914" y="6763602"/>
                    <a:pt x="4599528" y="6687974"/>
                    <a:pt x="4840307" y="6518434"/>
                  </a:cubicBezTo>
                  <a:cubicBezTo>
                    <a:pt x="5099811" y="6335729"/>
                    <a:pt x="5349951" y="6061159"/>
                    <a:pt x="5614867" y="5770643"/>
                  </a:cubicBezTo>
                  <a:cubicBezTo>
                    <a:pt x="5743449" y="5629628"/>
                    <a:pt x="5876273" y="5483786"/>
                    <a:pt x="6018458" y="5339114"/>
                  </a:cubicBezTo>
                  <a:cubicBezTo>
                    <a:pt x="6379773" y="4971361"/>
                    <a:pt x="6715635" y="4791728"/>
                    <a:pt x="6960802" y="4660514"/>
                  </a:cubicBezTo>
                  <a:cubicBezTo>
                    <a:pt x="7116154" y="4577280"/>
                    <a:pt x="7206994" y="4527251"/>
                    <a:pt x="7264776" y="4466544"/>
                  </a:cubicBezTo>
                  <a:cubicBezTo>
                    <a:pt x="7332650" y="4395306"/>
                    <a:pt x="7394089" y="4262628"/>
                    <a:pt x="7447190" y="4072462"/>
                  </a:cubicBezTo>
                  <a:cubicBezTo>
                    <a:pt x="7570066" y="3632594"/>
                    <a:pt x="7573576" y="3171954"/>
                    <a:pt x="7457722" y="2703268"/>
                  </a:cubicBezTo>
                  <a:cubicBezTo>
                    <a:pt x="7347718" y="2258572"/>
                    <a:pt x="7127565" y="1810073"/>
                    <a:pt x="6820959" y="1406044"/>
                  </a:cubicBezTo>
                  <a:cubicBezTo>
                    <a:pt x="6474271" y="949207"/>
                    <a:pt x="6032355" y="563024"/>
                    <a:pt x="5543190" y="289185"/>
                  </a:cubicBezTo>
                  <a:cubicBezTo>
                    <a:pt x="5362386" y="187977"/>
                    <a:pt x="5179299" y="104665"/>
                    <a:pt x="4996775" y="40060"/>
                  </a:cubicBezTo>
                  <a:lnTo>
                    <a:pt x="4871645" y="0"/>
                  </a:lnTo>
                  <a:lnTo>
                    <a:pt x="6433093" y="0"/>
                  </a:lnTo>
                  <a:lnTo>
                    <a:pt x="6564891" y="101152"/>
                  </a:lnTo>
                  <a:cubicBezTo>
                    <a:pt x="7785271" y="1084819"/>
                    <a:pt x="8592299" y="2692132"/>
                    <a:pt x="8151535" y="4269504"/>
                  </a:cubicBezTo>
                  <a:cubicBezTo>
                    <a:pt x="7841710" y="5378317"/>
                    <a:pt x="7282330" y="5096287"/>
                    <a:pt x="6540097" y="5851830"/>
                  </a:cubicBezTo>
                  <a:cubicBezTo>
                    <a:pt x="6215307" y="6182380"/>
                    <a:pt x="5924872" y="6538214"/>
                    <a:pt x="5606037" y="6833938"/>
                  </a:cubicBezTo>
                  <a:lnTo>
                    <a:pt x="5578888" y="6858000"/>
                  </a:lnTo>
                  <a:lnTo>
                    <a:pt x="1925521" y="6858000"/>
                  </a:lnTo>
                  <a:lnTo>
                    <a:pt x="1807085" y="6781026"/>
                  </a:lnTo>
                  <a:cubicBezTo>
                    <a:pt x="1509378" y="6576133"/>
                    <a:pt x="1239525" y="6332492"/>
                    <a:pt x="1004515" y="6057209"/>
                  </a:cubicBezTo>
                  <a:cubicBezTo>
                    <a:pt x="378870" y="5324338"/>
                    <a:pt x="0" y="4367220"/>
                    <a:pt x="0" y="3320136"/>
                  </a:cubicBezTo>
                  <a:cubicBezTo>
                    <a:pt x="0" y="2023187"/>
                    <a:pt x="581101" y="864350"/>
                    <a:pt x="1492767" y="986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00679E-B592-4134-AC05-8EC80BBC4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37594" y="-3810"/>
              <a:ext cx="8219860" cy="6858000"/>
            </a:xfrm>
            <a:custGeom>
              <a:avLst/>
              <a:gdLst>
                <a:gd name="connsiteX0" fmla="*/ 5534366 w 8219860"/>
                <a:gd name="connsiteY0" fmla="*/ 0 h 6858000"/>
                <a:gd name="connsiteX1" fmla="*/ 6263243 w 8219860"/>
                <a:gd name="connsiteY1" fmla="*/ 0 h 6858000"/>
                <a:gd name="connsiteX2" fmla="*/ 6295307 w 8219860"/>
                <a:gd name="connsiteY2" fmla="*/ 21377 h 6858000"/>
                <a:gd name="connsiteX3" fmla="*/ 6907056 w 8219860"/>
                <a:gd name="connsiteY3" fmla="*/ 522976 h 6858000"/>
                <a:gd name="connsiteX4" fmla="*/ 7434107 w 8219860"/>
                <a:gd name="connsiteY4" fmla="*/ 1119513 h 6858000"/>
                <a:gd name="connsiteX5" fmla="*/ 7856130 w 8219860"/>
                <a:gd name="connsiteY5" fmla="*/ 1802940 h 6858000"/>
                <a:gd name="connsiteX6" fmla="*/ 8019380 w 8219860"/>
                <a:gd name="connsiteY6" fmla="*/ 2174201 h 6858000"/>
                <a:gd name="connsiteX7" fmla="*/ 8054634 w 8219860"/>
                <a:gd name="connsiteY7" fmla="*/ 2269723 h 6858000"/>
                <a:gd name="connsiteX8" fmla="*/ 8086962 w 8219860"/>
                <a:gd name="connsiteY8" fmla="*/ 2366562 h 6858000"/>
                <a:gd name="connsiteX9" fmla="*/ 8115633 w 8219860"/>
                <a:gd name="connsiteY9" fmla="*/ 2464717 h 6858000"/>
                <a:gd name="connsiteX10" fmla="*/ 8140794 w 8219860"/>
                <a:gd name="connsiteY10" fmla="*/ 2563895 h 6858000"/>
                <a:gd name="connsiteX11" fmla="*/ 8218615 w 8219860"/>
                <a:gd name="connsiteY11" fmla="*/ 3378975 h 6858000"/>
                <a:gd name="connsiteX12" fmla="*/ 8175170 w 8219860"/>
                <a:gd name="connsiteY12" fmla="*/ 3786370 h 6858000"/>
                <a:gd name="connsiteX13" fmla="*/ 8073943 w 8219860"/>
                <a:gd name="connsiteY13" fmla="*/ 4180891 h 6858000"/>
                <a:gd name="connsiteX14" fmla="*/ 7939071 w 8219860"/>
                <a:gd name="connsiteY14" fmla="*/ 4562246 h 6858000"/>
                <a:gd name="connsiteX15" fmla="*/ 7854229 w 8219860"/>
                <a:gd name="connsiteY15" fmla="*/ 4751828 h 6858000"/>
                <a:gd name="connsiteX16" fmla="*/ 7745102 w 8219860"/>
                <a:gd name="connsiteY16" fmla="*/ 4936435 h 6858000"/>
                <a:gd name="connsiteX17" fmla="*/ 7605403 w 8219860"/>
                <a:gd name="connsiteY17" fmla="*/ 5106852 h 6858000"/>
                <a:gd name="connsiteX18" fmla="*/ 7524949 w 8219860"/>
                <a:gd name="connsiteY18" fmla="*/ 5182481 h 6858000"/>
                <a:gd name="connsiteX19" fmla="*/ 7440106 w 8219860"/>
                <a:gd name="connsiteY19" fmla="*/ 5250208 h 6858000"/>
                <a:gd name="connsiteX20" fmla="*/ 7101758 w 8219860"/>
                <a:gd name="connsiteY20" fmla="*/ 5463633 h 6858000"/>
                <a:gd name="connsiteX21" fmla="*/ 6804366 w 8219860"/>
                <a:gd name="connsiteY21" fmla="*/ 5657895 h 6858000"/>
                <a:gd name="connsiteX22" fmla="*/ 6671103 w 8219860"/>
                <a:gd name="connsiteY22" fmla="*/ 5765704 h 6858000"/>
                <a:gd name="connsiteX23" fmla="*/ 6545887 w 8219860"/>
                <a:gd name="connsiteY23" fmla="*/ 5882583 h 6858000"/>
                <a:gd name="connsiteX24" fmla="*/ 6485473 w 8219860"/>
                <a:gd name="connsiteY24" fmla="*/ 5945046 h 6858000"/>
                <a:gd name="connsiteX25" fmla="*/ 6423303 w 8219860"/>
                <a:gd name="connsiteY25" fmla="*/ 6011604 h 6858000"/>
                <a:gd name="connsiteX26" fmla="*/ 6298672 w 8219860"/>
                <a:gd name="connsiteY26" fmla="*/ 6146768 h 6858000"/>
                <a:gd name="connsiteX27" fmla="*/ 6040923 w 8219860"/>
                <a:gd name="connsiteY27" fmla="*/ 6418997 h 6858000"/>
                <a:gd name="connsiteX28" fmla="*/ 5907662 w 8219860"/>
                <a:gd name="connsiteY28" fmla="*/ 6555769 h 6858000"/>
                <a:gd name="connsiteX29" fmla="*/ 5769864 w 8219860"/>
                <a:gd name="connsiteY29" fmla="*/ 6691081 h 6858000"/>
                <a:gd name="connsiteX30" fmla="*/ 5581270 w 8219860"/>
                <a:gd name="connsiteY30" fmla="*/ 6858000 h 6858000"/>
                <a:gd name="connsiteX31" fmla="*/ 5057635 w 8219860"/>
                <a:gd name="connsiteY31" fmla="*/ 6858000 h 6858000"/>
                <a:gd name="connsiteX32" fmla="*/ 5112401 w 8219860"/>
                <a:gd name="connsiteY32" fmla="*/ 6812805 h 6858000"/>
                <a:gd name="connsiteX33" fmla="*/ 5241495 w 8219860"/>
                <a:gd name="connsiteY33" fmla="*/ 6689617 h 6858000"/>
                <a:gd name="connsiteX34" fmla="*/ 5485639 w 8219860"/>
                <a:gd name="connsiteY34" fmla="*/ 6421192 h 6858000"/>
                <a:gd name="connsiteX35" fmla="*/ 5603981 w 8219860"/>
                <a:gd name="connsiteY35" fmla="*/ 6279592 h 6858000"/>
                <a:gd name="connsiteX36" fmla="*/ 5722615 w 8219860"/>
                <a:gd name="connsiteY36" fmla="*/ 6135503 h 6858000"/>
                <a:gd name="connsiteX37" fmla="*/ 5967636 w 8219860"/>
                <a:gd name="connsiteY37" fmla="*/ 5845135 h 6858000"/>
                <a:gd name="connsiteX38" fmla="*/ 6099583 w 8219860"/>
                <a:gd name="connsiteY38" fmla="*/ 5703828 h 6858000"/>
                <a:gd name="connsiteX39" fmla="*/ 6168189 w 8219860"/>
                <a:gd name="connsiteY39" fmla="*/ 5634490 h 6858000"/>
                <a:gd name="connsiteX40" fmla="*/ 6241769 w 8219860"/>
                <a:gd name="connsiteY40" fmla="*/ 5564129 h 6858000"/>
                <a:gd name="connsiteX41" fmla="*/ 6567684 w 8219860"/>
                <a:gd name="connsiteY41" fmla="*/ 5312962 h 6858000"/>
                <a:gd name="connsiteX42" fmla="*/ 6918466 w 8219860"/>
                <a:gd name="connsiteY42" fmla="*/ 5121628 h 6858000"/>
                <a:gd name="connsiteX43" fmla="*/ 7084202 w 8219860"/>
                <a:gd name="connsiteY43" fmla="*/ 5039856 h 6858000"/>
                <a:gd name="connsiteX44" fmla="*/ 7231508 w 8219860"/>
                <a:gd name="connsiteY44" fmla="*/ 4955159 h 6858000"/>
                <a:gd name="connsiteX45" fmla="*/ 7455757 w 8219860"/>
                <a:gd name="connsiteY45" fmla="*/ 4736907 h 6858000"/>
                <a:gd name="connsiteX46" fmla="*/ 7597796 w 8219860"/>
                <a:gd name="connsiteY46" fmla="*/ 4437761 h 6858000"/>
                <a:gd name="connsiteX47" fmla="*/ 7667720 w 8219860"/>
                <a:gd name="connsiteY47" fmla="*/ 4093562 h 6858000"/>
                <a:gd name="connsiteX48" fmla="*/ 7680008 w 8219860"/>
                <a:gd name="connsiteY48" fmla="*/ 3742632 h 6858000"/>
                <a:gd name="connsiteX49" fmla="*/ 7657188 w 8219860"/>
                <a:gd name="connsiteY49" fmla="*/ 3396237 h 6858000"/>
                <a:gd name="connsiteX50" fmla="*/ 7604818 w 8219860"/>
                <a:gd name="connsiteY50" fmla="*/ 3055255 h 6858000"/>
                <a:gd name="connsiteX51" fmla="*/ 7522900 w 8219860"/>
                <a:gd name="connsiteY51" fmla="*/ 2720270 h 6858000"/>
                <a:gd name="connsiteX52" fmla="*/ 7299968 w 8219860"/>
                <a:gd name="connsiteY52" fmla="*/ 2062442 h 6858000"/>
                <a:gd name="connsiteX53" fmla="*/ 6971566 w 8219860"/>
                <a:gd name="connsiteY53" fmla="*/ 1438698 h 6858000"/>
                <a:gd name="connsiteX54" fmla="*/ 6771307 w 8219860"/>
                <a:gd name="connsiteY54" fmla="*/ 1144380 h 6858000"/>
                <a:gd name="connsiteX55" fmla="*/ 6547935 w 8219860"/>
                <a:gd name="connsiteY55" fmla="*/ 865129 h 6858000"/>
                <a:gd name="connsiteX56" fmla="*/ 6037997 w 8219860"/>
                <a:gd name="connsiteY56" fmla="*/ 359872 h 6858000"/>
                <a:gd name="connsiteX57" fmla="*/ 5602369 w 8219860"/>
                <a:gd name="connsiteY57" fmla="*/ 40572 h 6858000"/>
                <a:gd name="connsiteX58" fmla="*/ 1689206 w 8219860"/>
                <a:gd name="connsiteY58" fmla="*/ 0 h 6858000"/>
                <a:gd name="connsiteX59" fmla="*/ 2580244 w 8219860"/>
                <a:gd name="connsiteY59" fmla="*/ 0 h 6858000"/>
                <a:gd name="connsiteX60" fmla="*/ 2556490 w 8219860"/>
                <a:gd name="connsiteY60" fmla="*/ 13997 h 6858000"/>
                <a:gd name="connsiteX61" fmla="*/ 2125407 w 8219860"/>
                <a:gd name="connsiteY61" fmla="*/ 323156 h 6858000"/>
                <a:gd name="connsiteX62" fmla="*/ 1859322 w 8219860"/>
                <a:gd name="connsiteY62" fmla="*/ 553842 h 6858000"/>
                <a:gd name="connsiteX63" fmla="*/ 1607425 w 8219860"/>
                <a:gd name="connsiteY63" fmla="*/ 799741 h 6858000"/>
                <a:gd name="connsiteX64" fmla="*/ 861829 w 8219860"/>
                <a:gd name="connsiteY64" fmla="*/ 1987400 h 6858000"/>
                <a:gd name="connsiteX65" fmla="*/ 661422 w 8219860"/>
                <a:gd name="connsiteY65" fmla="*/ 2660149 h 6858000"/>
                <a:gd name="connsiteX66" fmla="*/ 608323 w 8219860"/>
                <a:gd name="connsiteY66" fmla="*/ 3006544 h 6858000"/>
                <a:gd name="connsiteX67" fmla="*/ 584625 w 8219860"/>
                <a:gd name="connsiteY67" fmla="*/ 3355571 h 6858000"/>
                <a:gd name="connsiteX68" fmla="*/ 589891 w 8219860"/>
                <a:gd name="connsiteY68" fmla="*/ 3705330 h 6858000"/>
                <a:gd name="connsiteX69" fmla="*/ 623389 w 8219860"/>
                <a:gd name="connsiteY69" fmla="*/ 4053626 h 6858000"/>
                <a:gd name="connsiteX70" fmla="*/ 787078 w 8219860"/>
                <a:gd name="connsiteY70" fmla="*/ 4735736 h 6858000"/>
                <a:gd name="connsiteX71" fmla="*/ 1081251 w 8219860"/>
                <a:gd name="connsiteY71" fmla="*/ 5376742 h 6858000"/>
                <a:gd name="connsiteX72" fmla="*/ 1274196 w 8219860"/>
                <a:gd name="connsiteY72" fmla="*/ 5674278 h 6858000"/>
                <a:gd name="connsiteX73" fmla="*/ 1381274 w 8219860"/>
                <a:gd name="connsiteY73" fmla="*/ 5816170 h 6858000"/>
                <a:gd name="connsiteX74" fmla="*/ 1495959 w 8219860"/>
                <a:gd name="connsiteY74" fmla="*/ 5953677 h 6858000"/>
                <a:gd name="connsiteX75" fmla="*/ 2013356 w 8219860"/>
                <a:gd name="connsiteY75" fmla="*/ 6450448 h 6858000"/>
                <a:gd name="connsiteX76" fmla="*/ 2083865 w 8219860"/>
                <a:gd name="connsiteY76" fmla="*/ 6506327 h 6858000"/>
                <a:gd name="connsiteX77" fmla="*/ 2155688 w 8219860"/>
                <a:gd name="connsiteY77" fmla="*/ 6560744 h 6858000"/>
                <a:gd name="connsiteX78" fmla="*/ 2228537 w 8219860"/>
                <a:gd name="connsiteY78" fmla="*/ 6613844 h 6858000"/>
                <a:gd name="connsiteX79" fmla="*/ 2302700 w 8219860"/>
                <a:gd name="connsiteY79" fmla="*/ 6665190 h 6858000"/>
                <a:gd name="connsiteX80" fmla="*/ 2610915 w 8219860"/>
                <a:gd name="connsiteY80" fmla="*/ 6853454 h 6858000"/>
                <a:gd name="connsiteX81" fmla="*/ 2619731 w 8219860"/>
                <a:gd name="connsiteY81" fmla="*/ 6858000 h 6858000"/>
                <a:gd name="connsiteX82" fmla="*/ 1931408 w 8219860"/>
                <a:gd name="connsiteY82" fmla="*/ 6858000 h 6858000"/>
                <a:gd name="connsiteX83" fmla="*/ 1782231 w 8219860"/>
                <a:gd name="connsiteY83" fmla="*/ 6759101 h 6858000"/>
                <a:gd name="connsiteX84" fmla="*/ 1179844 w 8219860"/>
                <a:gd name="connsiteY84" fmla="*/ 6247262 h 6858000"/>
                <a:gd name="connsiteX85" fmla="*/ 677221 w 8219860"/>
                <a:gd name="connsiteY85" fmla="*/ 5628784 h 6858000"/>
                <a:gd name="connsiteX86" fmla="*/ 302740 w 8219860"/>
                <a:gd name="connsiteY86" fmla="*/ 4919612 h 6858000"/>
                <a:gd name="connsiteX87" fmla="*/ 71615 w 8219860"/>
                <a:gd name="connsiteY87" fmla="*/ 4147685 h 6858000"/>
                <a:gd name="connsiteX88" fmla="*/ 14420 w 8219860"/>
                <a:gd name="connsiteY88" fmla="*/ 3747313 h 6858000"/>
                <a:gd name="connsiteX89" fmla="*/ 815 w 8219860"/>
                <a:gd name="connsiteY89" fmla="*/ 3342991 h 6858000"/>
                <a:gd name="connsiteX90" fmla="*/ 29340 w 8219860"/>
                <a:gd name="connsiteY90" fmla="*/ 2939692 h 6858000"/>
                <a:gd name="connsiteX91" fmla="*/ 97946 w 8219860"/>
                <a:gd name="connsiteY91" fmla="*/ 2541660 h 6858000"/>
                <a:gd name="connsiteX92" fmla="*/ 341358 w 8219860"/>
                <a:gd name="connsiteY92" fmla="*/ 1774268 h 6858000"/>
                <a:gd name="connsiteX93" fmla="*/ 1212758 w 8219860"/>
                <a:gd name="connsiteY93" fmla="*/ 432721 h 6858000"/>
                <a:gd name="connsiteX94" fmla="*/ 1499908 w 8219860"/>
                <a:gd name="connsiteY94" fmla="*/ 150982 h 6858000"/>
                <a:gd name="connsiteX95" fmla="*/ 1655863 w 8219860"/>
                <a:gd name="connsiteY95" fmla="*/ 235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8219860" h="6858000">
                  <a:moveTo>
                    <a:pt x="5534366" y="0"/>
                  </a:moveTo>
                  <a:lnTo>
                    <a:pt x="6263243" y="0"/>
                  </a:lnTo>
                  <a:lnTo>
                    <a:pt x="6295307" y="21377"/>
                  </a:lnTo>
                  <a:cubicBezTo>
                    <a:pt x="6511218" y="172340"/>
                    <a:pt x="6716597" y="339247"/>
                    <a:pt x="6907056" y="522976"/>
                  </a:cubicBezTo>
                  <a:cubicBezTo>
                    <a:pt x="7097514" y="706706"/>
                    <a:pt x="7274807" y="905503"/>
                    <a:pt x="7434107" y="1119513"/>
                  </a:cubicBezTo>
                  <a:cubicBezTo>
                    <a:pt x="7593992" y="1333084"/>
                    <a:pt x="7735155" y="1562014"/>
                    <a:pt x="7856130" y="1802940"/>
                  </a:cubicBezTo>
                  <a:cubicBezTo>
                    <a:pt x="7916105" y="1923621"/>
                    <a:pt x="7970376" y="2047668"/>
                    <a:pt x="8019380" y="2174201"/>
                  </a:cubicBezTo>
                  <a:cubicBezTo>
                    <a:pt x="8031375" y="2205944"/>
                    <a:pt x="8043808" y="2237541"/>
                    <a:pt x="8054634" y="2269723"/>
                  </a:cubicBezTo>
                  <a:lnTo>
                    <a:pt x="8086962" y="2366562"/>
                  </a:lnTo>
                  <a:lnTo>
                    <a:pt x="8115633" y="2464717"/>
                  </a:lnTo>
                  <a:cubicBezTo>
                    <a:pt x="8124995" y="2497484"/>
                    <a:pt x="8132602" y="2530836"/>
                    <a:pt x="8140794" y="2563895"/>
                  </a:cubicBezTo>
                  <a:cubicBezTo>
                    <a:pt x="8203402" y="2829836"/>
                    <a:pt x="8225636" y="3105576"/>
                    <a:pt x="8218615" y="3378975"/>
                  </a:cubicBezTo>
                  <a:cubicBezTo>
                    <a:pt x="8214958" y="3515749"/>
                    <a:pt x="8200476" y="3652229"/>
                    <a:pt x="8175170" y="3786370"/>
                  </a:cubicBezTo>
                  <a:cubicBezTo>
                    <a:pt x="8149716" y="3920510"/>
                    <a:pt x="8114462" y="4052163"/>
                    <a:pt x="8073943" y="4180891"/>
                  </a:cubicBezTo>
                  <a:cubicBezTo>
                    <a:pt x="8033570" y="4309911"/>
                    <a:pt x="7990270" y="4435421"/>
                    <a:pt x="7939071" y="4562246"/>
                  </a:cubicBezTo>
                  <a:cubicBezTo>
                    <a:pt x="7913472" y="4625587"/>
                    <a:pt x="7885678" y="4688926"/>
                    <a:pt x="7854229" y="4751828"/>
                  </a:cubicBezTo>
                  <a:cubicBezTo>
                    <a:pt x="7822193" y="4814437"/>
                    <a:pt x="7786792" y="4876752"/>
                    <a:pt x="7745102" y="4936435"/>
                  </a:cubicBezTo>
                  <a:cubicBezTo>
                    <a:pt x="7703998" y="4996411"/>
                    <a:pt x="7657040" y="5053899"/>
                    <a:pt x="7605403" y="5106852"/>
                  </a:cubicBezTo>
                  <a:cubicBezTo>
                    <a:pt x="7579512" y="5133183"/>
                    <a:pt x="7552596" y="5158489"/>
                    <a:pt x="7524949" y="5182481"/>
                  </a:cubicBezTo>
                  <a:cubicBezTo>
                    <a:pt x="7497301" y="5206323"/>
                    <a:pt x="7468776" y="5228704"/>
                    <a:pt x="7440106" y="5250208"/>
                  </a:cubicBezTo>
                  <a:cubicBezTo>
                    <a:pt x="7324836" y="5335930"/>
                    <a:pt x="7208103" y="5400146"/>
                    <a:pt x="7101758" y="5463633"/>
                  </a:cubicBezTo>
                  <a:cubicBezTo>
                    <a:pt x="6994825" y="5526533"/>
                    <a:pt x="6896230" y="5588996"/>
                    <a:pt x="6804366" y="5657895"/>
                  </a:cubicBezTo>
                  <a:cubicBezTo>
                    <a:pt x="6758141" y="5691978"/>
                    <a:pt x="6713965" y="5728110"/>
                    <a:pt x="6671103" y="5765704"/>
                  </a:cubicBezTo>
                  <a:cubicBezTo>
                    <a:pt x="6627952" y="5802860"/>
                    <a:pt x="6586408" y="5842209"/>
                    <a:pt x="6545887" y="5882583"/>
                  </a:cubicBezTo>
                  <a:cubicBezTo>
                    <a:pt x="6525407" y="5903062"/>
                    <a:pt x="6506245" y="5923103"/>
                    <a:pt x="6485473" y="5945046"/>
                  </a:cubicBezTo>
                  <a:lnTo>
                    <a:pt x="6423303" y="6011604"/>
                  </a:lnTo>
                  <a:lnTo>
                    <a:pt x="6298672" y="6146768"/>
                  </a:lnTo>
                  <a:cubicBezTo>
                    <a:pt x="6214853" y="6237315"/>
                    <a:pt x="6128400" y="6327572"/>
                    <a:pt x="6040923" y="6418997"/>
                  </a:cubicBezTo>
                  <a:cubicBezTo>
                    <a:pt x="5997186" y="6464637"/>
                    <a:pt x="5952569" y="6510130"/>
                    <a:pt x="5907662" y="6555769"/>
                  </a:cubicBezTo>
                  <a:cubicBezTo>
                    <a:pt x="5862460" y="6601118"/>
                    <a:pt x="5816528" y="6646172"/>
                    <a:pt x="5769864" y="6691081"/>
                  </a:cubicBezTo>
                  <a:lnTo>
                    <a:pt x="5581270" y="6858000"/>
                  </a:lnTo>
                  <a:lnTo>
                    <a:pt x="5057635" y="6858000"/>
                  </a:lnTo>
                  <a:lnTo>
                    <a:pt x="5112401" y="6812805"/>
                  </a:lnTo>
                  <a:cubicBezTo>
                    <a:pt x="5156505" y="6773364"/>
                    <a:pt x="5199439" y="6732113"/>
                    <a:pt x="5241495" y="6689617"/>
                  </a:cubicBezTo>
                  <a:cubicBezTo>
                    <a:pt x="5325753" y="6604628"/>
                    <a:pt x="5405916" y="6513934"/>
                    <a:pt x="5485639" y="6421192"/>
                  </a:cubicBezTo>
                  <a:cubicBezTo>
                    <a:pt x="5525427" y="6374674"/>
                    <a:pt x="5564631" y="6327425"/>
                    <a:pt x="5603981" y="6279592"/>
                  </a:cubicBezTo>
                  <a:lnTo>
                    <a:pt x="5722615" y="6135503"/>
                  </a:lnTo>
                  <a:cubicBezTo>
                    <a:pt x="5802339" y="6038957"/>
                    <a:pt x="5882062" y="5940510"/>
                    <a:pt x="5967636" y="5845135"/>
                  </a:cubicBezTo>
                  <a:cubicBezTo>
                    <a:pt x="6010496" y="5797446"/>
                    <a:pt x="6054381" y="5750345"/>
                    <a:pt x="6099583" y="5703828"/>
                  </a:cubicBezTo>
                  <a:lnTo>
                    <a:pt x="6168189" y="5634490"/>
                  </a:lnTo>
                  <a:cubicBezTo>
                    <a:pt x="6191300" y="5611524"/>
                    <a:pt x="6216754" y="5587094"/>
                    <a:pt x="6241769" y="5564129"/>
                  </a:cubicBezTo>
                  <a:cubicBezTo>
                    <a:pt x="6342117" y="5470948"/>
                    <a:pt x="6452414" y="5386688"/>
                    <a:pt x="6567684" y="5312962"/>
                  </a:cubicBezTo>
                  <a:cubicBezTo>
                    <a:pt x="6682806" y="5238945"/>
                    <a:pt x="6803635" y="5177360"/>
                    <a:pt x="6918466" y="5121628"/>
                  </a:cubicBezTo>
                  <a:cubicBezTo>
                    <a:pt x="6975808" y="5093833"/>
                    <a:pt x="7031688" y="5067211"/>
                    <a:pt x="7084202" y="5039856"/>
                  </a:cubicBezTo>
                  <a:cubicBezTo>
                    <a:pt x="7136864" y="5012793"/>
                    <a:pt x="7186453" y="4985439"/>
                    <a:pt x="7231508" y="4955159"/>
                  </a:cubicBezTo>
                  <a:cubicBezTo>
                    <a:pt x="7322202" y="4895476"/>
                    <a:pt x="7395635" y="4824530"/>
                    <a:pt x="7455757" y="4736907"/>
                  </a:cubicBezTo>
                  <a:cubicBezTo>
                    <a:pt x="7515440" y="4649431"/>
                    <a:pt x="7562543" y="4547326"/>
                    <a:pt x="7597796" y="4437761"/>
                  </a:cubicBezTo>
                  <a:cubicBezTo>
                    <a:pt x="7632758" y="4328343"/>
                    <a:pt x="7655139" y="4210293"/>
                    <a:pt x="7667720" y="4093562"/>
                  </a:cubicBezTo>
                  <a:cubicBezTo>
                    <a:pt x="7679860" y="3976389"/>
                    <a:pt x="7682494" y="3858925"/>
                    <a:pt x="7680008" y="3742632"/>
                  </a:cubicBezTo>
                  <a:cubicBezTo>
                    <a:pt x="7676350" y="3626192"/>
                    <a:pt x="7668451" y="3510776"/>
                    <a:pt x="7657188" y="3396237"/>
                  </a:cubicBezTo>
                  <a:cubicBezTo>
                    <a:pt x="7645923" y="3281699"/>
                    <a:pt x="7628808" y="3167745"/>
                    <a:pt x="7604818" y="3055255"/>
                  </a:cubicBezTo>
                  <a:cubicBezTo>
                    <a:pt x="7581120" y="2942618"/>
                    <a:pt x="7552888" y="2831298"/>
                    <a:pt x="7522900" y="2720270"/>
                  </a:cubicBezTo>
                  <a:cubicBezTo>
                    <a:pt x="7462926" y="2498361"/>
                    <a:pt x="7392418" y="2277038"/>
                    <a:pt x="7299968" y="2062442"/>
                  </a:cubicBezTo>
                  <a:cubicBezTo>
                    <a:pt x="7207518" y="1847847"/>
                    <a:pt x="7097514" y="1639104"/>
                    <a:pt x="6971566" y="1438698"/>
                  </a:cubicBezTo>
                  <a:cubicBezTo>
                    <a:pt x="6908226" y="1338642"/>
                    <a:pt x="6841668" y="1240340"/>
                    <a:pt x="6771307" y="1144380"/>
                  </a:cubicBezTo>
                  <a:cubicBezTo>
                    <a:pt x="6700945" y="1048419"/>
                    <a:pt x="6625903" y="955677"/>
                    <a:pt x="6547935" y="865129"/>
                  </a:cubicBezTo>
                  <a:cubicBezTo>
                    <a:pt x="6392438" y="683740"/>
                    <a:pt x="6221873" y="514199"/>
                    <a:pt x="6037997" y="359872"/>
                  </a:cubicBezTo>
                  <a:cubicBezTo>
                    <a:pt x="5900420" y="243689"/>
                    <a:pt x="5754861" y="136638"/>
                    <a:pt x="5602369" y="40572"/>
                  </a:cubicBezTo>
                  <a:close/>
                  <a:moveTo>
                    <a:pt x="1689206" y="0"/>
                  </a:moveTo>
                  <a:lnTo>
                    <a:pt x="2580244" y="0"/>
                  </a:lnTo>
                  <a:lnTo>
                    <a:pt x="2556490" y="13997"/>
                  </a:lnTo>
                  <a:cubicBezTo>
                    <a:pt x="2405637" y="107875"/>
                    <a:pt x="2262108" y="212018"/>
                    <a:pt x="2125407" y="323156"/>
                  </a:cubicBezTo>
                  <a:cubicBezTo>
                    <a:pt x="2033982" y="397174"/>
                    <a:pt x="1946944" y="475874"/>
                    <a:pt x="1859322" y="553842"/>
                  </a:cubicBezTo>
                  <a:cubicBezTo>
                    <a:pt x="1771699" y="631664"/>
                    <a:pt x="1686271" y="712557"/>
                    <a:pt x="1607425" y="799741"/>
                  </a:cubicBezTo>
                  <a:cubicBezTo>
                    <a:pt x="1289847" y="1146281"/>
                    <a:pt x="1036342" y="1551627"/>
                    <a:pt x="861829" y="1987400"/>
                  </a:cubicBezTo>
                  <a:cubicBezTo>
                    <a:pt x="774499" y="2205213"/>
                    <a:pt x="707062" y="2430780"/>
                    <a:pt x="661422" y="2660149"/>
                  </a:cubicBezTo>
                  <a:cubicBezTo>
                    <a:pt x="638750" y="2774834"/>
                    <a:pt x="621196" y="2890541"/>
                    <a:pt x="608323" y="3006544"/>
                  </a:cubicBezTo>
                  <a:cubicBezTo>
                    <a:pt x="595888" y="3122545"/>
                    <a:pt x="587990" y="3239131"/>
                    <a:pt x="584625" y="3355571"/>
                  </a:cubicBezTo>
                  <a:cubicBezTo>
                    <a:pt x="581699" y="3472156"/>
                    <a:pt x="582578" y="3588890"/>
                    <a:pt x="589891" y="3705330"/>
                  </a:cubicBezTo>
                  <a:cubicBezTo>
                    <a:pt x="595742" y="3821770"/>
                    <a:pt x="607591" y="3937917"/>
                    <a:pt x="623389" y="4053626"/>
                  </a:cubicBezTo>
                  <a:cubicBezTo>
                    <a:pt x="655864" y="4284896"/>
                    <a:pt x="709988" y="4513828"/>
                    <a:pt x="787078" y="4735736"/>
                  </a:cubicBezTo>
                  <a:cubicBezTo>
                    <a:pt x="864023" y="4957499"/>
                    <a:pt x="962324" y="5172825"/>
                    <a:pt x="1081251" y="5376742"/>
                  </a:cubicBezTo>
                  <a:cubicBezTo>
                    <a:pt x="1140934" y="5478553"/>
                    <a:pt x="1205152" y="5578172"/>
                    <a:pt x="1274196" y="5674278"/>
                  </a:cubicBezTo>
                  <a:cubicBezTo>
                    <a:pt x="1308571" y="5722552"/>
                    <a:pt x="1344557" y="5769654"/>
                    <a:pt x="1381274" y="5816170"/>
                  </a:cubicBezTo>
                  <a:cubicBezTo>
                    <a:pt x="1418575" y="5862543"/>
                    <a:pt x="1456608" y="5908622"/>
                    <a:pt x="1495959" y="5953677"/>
                  </a:cubicBezTo>
                  <a:cubicBezTo>
                    <a:pt x="1652919" y="6133894"/>
                    <a:pt x="1826555" y="6300071"/>
                    <a:pt x="2013356" y="6450448"/>
                  </a:cubicBezTo>
                  <a:cubicBezTo>
                    <a:pt x="2037053" y="6468879"/>
                    <a:pt x="2060020" y="6488188"/>
                    <a:pt x="2083865" y="6506327"/>
                  </a:cubicBezTo>
                  <a:lnTo>
                    <a:pt x="2155688" y="6560744"/>
                  </a:lnTo>
                  <a:lnTo>
                    <a:pt x="2228537" y="6613844"/>
                  </a:lnTo>
                  <a:lnTo>
                    <a:pt x="2302700" y="6665190"/>
                  </a:lnTo>
                  <a:cubicBezTo>
                    <a:pt x="2402465" y="6732186"/>
                    <a:pt x="2505008" y="6795525"/>
                    <a:pt x="2610915" y="6853454"/>
                  </a:cubicBezTo>
                  <a:lnTo>
                    <a:pt x="2619731" y="6858000"/>
                  </a:lnTo>
                  <a:lnTo>
                    <a:pt x="1931408" y="6858000"/>
                  </a:lnTo>
                  <a:lnTo>
                    <a:pt x="1782231" y="6759101"/>
                  </a:lnTo>
                  <a:cubicBezTo>
                    <a:pt x="1566612" y="6607846"/>
                    <a:pt x="1365329" y="6435527"/>
                    <a:pt x="1179844" y="6247262"/>
                  </a:cubicBezTo>
                  <a:cubicBezTo>
                    <a:pt x="994506" y="6059437"/>
                    <a:pt x="824235" y="5851280"/>
                    <a:pt x="677221" y="5628784"/>
                  </a:cubicBezTo>
                  <a:cubicBezTo>
                    <a:pt x="530062" y="5405851"/>
                    <a:pt x="404700" y="5167998"/>
                    <a:pt x="302740" y="4919612"/>
                  </a:cubicBezTo>
                  <a:cubicBezTo>
                    <a:pt x="200636" y="4671373"/>
                    <a:pt x="123692" y="4412162"/>
                    <a:pt x="71615" y="4147685"/>
                  </a:cubicBezTo>
                  <a:cubicBezTo>
                    <a:pt x="45285" y="4015446"/>
                    <a:pt x="26854" y="3881599"/>
                    <a:pt x="14420" y="3747313"/>
                  </a:cubicBezTo>
                  <a:cubicBezTo>
                    <a:pt x="3595" y="3612880"/>
                    <a:pt x="-2256" y="3477862"/>
                    <a:pt x="815" y="3342991"/>
                  </a:cubicBezTo>
                  <a:cubicBezTo>
                    <a:pt x="3156" y="3208119"/>
                    <a:pt x="12811" y="3073394"/>
                    <a:pt x="29340" y="2939692"/>
                  </a:cubicBezTo>
                  <a:cubicBezTo>
                    <a:pt x="45578" y="2805845"/>
                    <a:pt x="68690" y="2673022"/>
                    <a:pt x="97946" y="2541660"/>
                  </a:cubicBezTo>
                  <a:cubicBezTo>
                    <a:pt x="156167" y="2278939"/>
                    <a:pt x="237791" y="2021777"/>
                    <a:pt x="341358" y="1774268"/>
                  </a:cubicBezTo>
                  <a:cubicBezTo>
                    <a:pt x="548640" y="1279252"/>
                    <a:pt x="844567" y="822415"/>
                    <a:pt x="1212758" y="432721"/>
                  </a:cubicBezTo>
                  <a:cubicBezTo>
                    <a:pt x="1305208" y="335736"/>
                    <a:pt x="1399705" y="240506"/>
                    <a:pt x="1499908" y="150982"/>
                  </a:cubicBezTo>
                  <a:cubicBezTo>
                    <a:pt x="1550010" y="106294"/>
                    <a:pt x="1602232" y="64018"/>
                    <a:pt x="1655863" y="2359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EC2EF310-93E6-4F72-B482-07BF5CFBB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65807" y="-3810"/>
              <a:ext cx="8870393" cy="6858000"/>
            </a:xfrm>
            <a:custGeom>
              <a:avLst/>
              <a:gdLst>
                <a:gd name="connsiteX0" fmla="*/ 6200652 w 8899328"/>
                <a:gd name="connsiteY0" fmla="*/ 0 h 6858000"/>
                <a:gd name="connsiteX1" fmla="*/ 7036991 w 8899328"/>
                <a:gd name="connsiteY1" fmla="*/ 0 h 6858000"/>
                <a:gd name="connsiteX2" fmla="*/ 7111956 w 8899328"/>
                <a:gd name="connsiteY2" fmla="*/ 52444 h 6858000"/>
                <a:gd name="connsiteX3" fmla="*/ 8899328 w 8899328"/>
                <a:gd name="connsiteY3" fmla="*/ 3560285 h 6858000"/>
                <a:gd name="connsiteX4" fmla="*/ 7441506 w 8899328"/>
                <a:gd name="connsiteY4" fmla="*/ 6800585 h 6858000"/>
                <a:gd name="connsiteX5" fmla="*/ 7374130 w 8899328"/>
                <a:gd name="connsiteY5" fmla="*/ 6858000 h 6858000"/>
                <a:gd name="connsiteX6" fmla="*/ 5835221 w 8899328"/>
                <a:gd name="connsiteY6" fmla="*/ 6858000 h 6858000"/>
                <a:gd name="connsiteX7" fmla="*/ 5891385 w 8899328"/>
                <a:gd name="connsiteY7" fmla="*/ 6810175 h 6858000"/>
                <a:gd name="connsiteX8" fmla="*/ 6032854 w 8899328"/>
                <a:gd name="connsiteY8" fmla="*/ 6677494 h 6858000"/>
                <a:gd name="connsiteX9" fmla="*/ 6170584 w 8899328"/>
                <a:gd name="connsiteY9" fmla="*/ 6539762 h 6858000"/>
                <a:gd name="connsiteX10" fmla="*/ 6305296 w 8899328"/>
                <a:gd name="connsiteY10" fmla="*/ 6398150 h 6858000"/>
                <a:gd name="connsiteX11" fmla="*/ 6572709 w 8899328"/>
                <a:gd name="connsiteY11" fmla="*/ 6110468 h 6858000"/>
                <a:gd name="connsiteX12" fmla="*/ 6707707 w 8899328"/>
                <a:gd name="connsiteY12" fmla="*/ 5966410 h 6858000"/>
                <a:gd name="connsiteX13" fmla="*/ 6846876 w 8899328"/>
                <a:gd name="connsiteY13" fmla="*/ 5823934 h 6858000"/>
                <a:gd name="connsiteX14" fmla="*/ 7497863 w 8899328"/>
                <a:gd name="connsiteY14" fmla="*/ 5348633 h 6858000"/>
                <a:gd name="connsiteX15" fmla="*/ 7825226 w 8899328"/>
                <a:gd name="connsiteY15" fmla="*/ 5147788 h 6858000"/>
                <a:gd name="connsiteX16" fmla="*/ 8071216 w 8899328"/>
                <a:gd name="connsiteY16" fmla="*/ 4893890 h 6858000"/>
                <a:gd name="connsiteX17" fmla="*/ 8224043 w 8899328"/>
                <a:gd name="connsiteY17" fmla="*/ 4570985 h 6858000"/>
                <a:gd name="connsiteX18" fmla="*/ 8315049 w 8899328"/>
                <a:gd name="connsiteY18" fmla="*/ 4212279 h 6858000"/>
                <a:gd name="connsiteX19" fmla="*/ 8330721 w 8899328"/>
                <a:gd name="connsiteY19" fmla="*/ 4120699 h 6858000"/>
                <a:gd name="connsiteX20" fmla="*/ 8343947 w 8899328"/>
                <a:gd name="connsiteY20" fmla="*/ 4028973 h 6858000"/>
                <a:gd name="connsiteX21" fmla="*/ 8353867 w 8899328"/>
                <a:gd name="connsiteY21" fmla="*/ 3936961 h 6858000"/>
                <a:gd name="connsiteX22" fmla="*/ 8361055 w 8899328"/>
                <a:gd name="connsiteY22" fmla="*/ 3844661 h 6858000"/>
                <a:gd name="connsiteX23" fmla="*/ 8365083 w 8899328"/>
                <a:gd name="connsiteY23" fmla="*/ 3475748 h 6858000"/>
                <a:gd name="connsiteX24" fmla="*/ 8359475 w 8899328"/>
                <a:gd name="connsiteY24" fmla="*/ 3383736 h 6858000"/>
                <a:gd name="connsiteX25" fmla="*/ 8350992 w 8899328"/>
                <a:gd name="connsiteY25" fmla="*/ 3292012 h 6858000"/>
                <a:gd name="connsiteX26" fmla="*/ 8340497 w 8899328"/>
                <a:gd name="connsiteY26" fmla="*/ 3200431 h 6858000"/>
                <a:gd name="connsiteX27" fmla="*/ 8327557 w 8899328"/>
                <a:gd name="connsiteY27" fmla="*/ 3109137 h 6858000"/>
                <a:gd name="connsiteX28" fmla="*/ 8252222 w 8899328"/>
                <a:gd name="connsiteY28" fmla="*/ 2747843 h 6858000"/>
                <a:gd name="connsiteX29" fmla="*/ 7998038 w 8899328"/>
                <a:gd name="connsiteY29" fmla="*/ 2051137 h 6858000"/>
                <a:gd name="connsiteX30" fmla="*/ 7825803 w 8899328"/>
                <a:gd name="connsiteY30" fmla="*/ 1719174 h 6858000"/>
                <a:gd name="connsiteX31" fmla="*/ 7627401 w 8899328"/>
                <a:gd name="connsiteY31" fmla="*/ 1399431 h 6858000"/>
                <a:gd name="connsiteX32" fmla="*/ 7404557 w 8899328"/>
                <a:gd name="connsiteY32" fmla="*/ 1093490 h 6858000"/>
                <a:gd name="connsiteX33" fmla="*/ 7157849 w 8899328"/>
                <a:gd name="connsiteY33" fmla="*/ 803362 h 6858000"/>
                <a:gd name="connsiteX34" fmla="*/ 6889001 w 8899328"/>
                <a:gd name="connsiteY34" fmla="*/ 530489 h 6858000"/>
                <a:gd name="connsiteX35" fmla="*/ 6597149 w 8899328"/>
                <a:gd name="connsiteY35" fmla="*/ 279180 h 6858000"/>
                <a:gd name="connsiteX36" fmla="*/ 6283731 w 8899328"/>
                <a:gd name="connsiteY36" fmla="*/ 51736 h 6858000"/>
                <a:gd name="connsiteX37" fmla="*/ 1862338 w 8899328"/>
                <a:gd name="connsiteY37" fmla="*/ 0 h 6858000"/>
                <a:gd name="connsiteX38" fmla="*/ 2555184 w 8899328"/>
                <a:gd name="connsiteY38" fmla="*/ 0 h 6858000"/>
                <a:gd name="connsiteX39" fmla="*/ 2420890 w 8899328"/>
                <a:gd name="connsiteY39" fmla="*/ 86030 h 6858000"/>
                <a:gd name="connsiteX40" fmla="*/ 1703381 w 8899328"/>
                <a:gd name="connsiteY40" fmla="*/ 715375 h 6858000"/>
                <a:gd name="connsiteX41" fmla="*/ 923719 w 8899328"/>
                <a:gd name="connsiteY41" fmla="*/ 1986010 h 6858000"/>
                <a:gd name="connsiteX42" fmla="*/ 717122 w 8899328"/>
                <a:gd name="connsiteY42" fmla="*/ 2694936 h 6858000"/>
                <a:gd name="connsiteX43" fmla="*/ 646244 w 8899328"/>
                <a:gd name="connsiteY43" fmla="*/ 3427730 h 6858000"/>
                <a:gd name="connsiteX44" fmla="*/ 707346 w 8899328"/>
                <a:gd name="connsiteY44" fmla="*/ 4160522 h 6858000"/>
                <a:gd name="connsiteX45" fmla="*/ 902872 w 8899328"/>
                <a:gd name="connsiteY45" fmla="*/ 4869880 h 6858000"/>
                <a:gd name="connsiteX46" fmla="*/ 1677359 w 8899328"/>
                <a:gd name="connsiteY46" fmla="*/ 6124701 h 6858000"/>
                <a:gd name="connsiteX47" fmla="*/ 2547624 w 8899328"/>
                <a:gd name="connsiteY47" fmla="*/ 6829930 h 6858000"/>
                <a:gd name="connsiteX48" fmla="*/ 2596857 w 8899328"/>
                <a:gd name="connsiteY48" fmla="*/ 6858000 h 6858000"/>
                <a:gd name="connsiteX49" fmla="*/ 1525198 w 8899328"/>
                <a:gd name="connsiteY49" fmla="*/ 6858000 h 6858000"/>
                <a:gd name="connsiteX50" fmla="*/ 1457823 w 8899328"/>
                <a:gd name="connsiteY50" fmla="*/ 6800585 h 6858000"/>
                <a:gd name="connsiteX51" fmla="*/ 0 w 8899328"/>
                <a:gd name="connsiteY51" fmla="*/ 3560285 h 6858000"/>
                <a:gd name="connsiteX52" fmla="*/ 1787372 w 8899328"/>
                <a:gd name="connsiteY52" fmla="*/ 5244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899328" h="6858000">
                  <a:moveTo>
                    <a:pt x="6200652" y="0"/>
                  </a:moveTo>
                  <a:lnTo>
                    <a:pt x="7036991" y="0"/>
                  </a:lnTo>
                  <a:lnTo>
                    <a:pt x="7111956" y="52444"/>
                  </a:lnTo>
                  <a:cubicBezTo>
                    <a:pt x="8196995" y="850732"/>
                    <a:pt x="8899328" y="2124819"/>
                    <a:pt x="8899328" y="3560285"/>
                  </a:cubicBezTo>
                  <a:cubicBezTo>
                    <a:pt x="8899328" y="4844649"/>
                    <a:pt x="8337073" y="5999820"/>
                    <a:pt x="7441506" y="6800585"/>
                  </a:cubicBezTo>
                  <a:lnTo>
                    <a:pt x="7374130" y="6858000"/>
                  </a:lnTo>
                  <a:lnTo>
                    <a:pt x="5835221" y="6858000"/>
                  </a:lnTo>
                  <a:lnTo>
                    <a:pt x="5891385" y="6810175"/>
                  </a:lnTo>
                  <a:cubicBezTo>
                    <a:pt x="5939440" y="6767098"/>
                    <a:pt x="5986561" y="6722781"/>
                    <a:pt x="6032854" y="6677494"/>
                  </a:cubicBezTo>
                  <a:cubicBezTo>
                    <a:pt x="6079290" y="6632350"/>
                    <a:pt x="6125297" y="6586487"/>
                    <a:pt x="6170584" y="6539762"/>
                  </a:cubicBezTo>
                  <a:cubicBezTo>
                    <a:pt x="6215872" y="6493038"/>
                    <a:pt x="6260585" y="6445738"/>
                    <a:pt x="6305296" y="6398150"/>
                  </a:cubicBezTo>
                  <a:cubicBezTo>
                    <a:pt x="6394865" y="6303119"/>
                    <a:pt x="6483283" y="6206649"/>
                    <a:pt x="6572709" y="6110468"/>
                  </a:cubicBezTo>
                  <a:lnTo>
                    <a:pt x="6707707" y="5966410"/>
                  </a:lnTo>
                  <a:cubicBezTo>
                    <a:pt x="6752995" y="5918535"/>
                    <a:pt x="6798426" y="5871090"/>
                    <a:pt x="6846876" y="5823934"/>
                  </a:cubicBezTo>
                  <a:cubicBezTo>
                    <a:pt x="7037227" y="5634303"/>
                    <a:pt x="7265821" y="5478169"/>
                    <a:pt x="7497863" y="5348633"/>
                  </a:cubicBezTo>
                  <a:cubicBezTo>
                    <a:pt x="7612735" y="5282499"/>
                    <a:pt x="7726745" y="5220534"/>
                    <a:pt x="7825226" y="5147788"/>
                  </a:cubicBezTo>
                  <a:cubicBezTo>
                    <a:pt x="7924139" y="5075471"/>
                    <a:pt x="8006807" y="4992085"/>
                    <a:pt x="8071216" y="4893890"/>
                  </a:cubicBezTo>
                  <a:cubicBezTo>
                    <a:pt x="8136631" y="4796702"/>
                    <a:pt x="8185081" y="4686430"/>
                    <a:pt x="8224043" y="4570985"/>
                  </a:cubicBezTo>
                  <a:cubicBezTo>
                    <a:pt x="8263005" y="4455537"/>
                    <a:pt x="8292046" y="4334053"/>
                    <a:pt x="8315049" y="4212279"/>
                  </a:cubicBezTo>
                  <a:cubicBezTo>
                    <a:pt x="8320225" y="4181657"/>
                    <a:pt x="8326407" y="4151321"/>
                    <a:pt x="8330721" y="4120699"/>
                  </a:cubicBezTo>
                  <a:lnTo>
                    <a:pt x="8343947" y="4028973"/>
                  </a:lnTo>
                  <a:lnTo>
                    <a:pt x="8353867" y="3936961"/>
                  </a:lnTo>
                  <a:cubicBezTo>
                    <a:pt x="8357605" y="3906338"/>
                    <a:pt x="8358468" y="3875427"/>
                    <a:pt x="8361055" y="3844661"/>
                  </a:cubicBezTo>
                  <a:cubicBezTo>
                    <a:pt x="8369825" y="3721738"/>
                    <a:pt x="8369969" y="3598527"/>
                    <a:pt x="8365083" y="3475748"/>
                  </a:cubicBezTo>
                  <a:lnTo>
                    <a:pt x="8359475" y="3383736"/>
                  </a:lnTo>
                  <a:cubicBezTo>
                    <a:pt x="8357031" y="3353114"/>
                    <a:pt x="8353723" y="3322634"/>
                    <a:pt x="8350992" y="3292012"/>
                  </a:cubicBezTo>
                  <a:cubicBezTo>
                    <a:pt x="8348549" y="3261388"/>
                    <a:pt x="8343947" y="3230909"/>
                    <a:pt x="8340497" y="3200431"/>
                  </a:cubicBezTo>
                  <a:cubicBezTo>
                    <a:pt x="8337333" y="3169807"/>
                    <a:pt x="8332301" y="3139471"/>
                    <a:pt x="8327557" y="3109137"/>
                  </a:cubicBezTo>
                  <a:cubicBezTo>
                    <a:pt x="8308293" y="2987651"/>
                    <a:pt x="8283133" y="2867173"/>
                    <a:pt x="8252222" y="2747843"/>
                  </a:cubicBezTo>
                  <a:cubicBezTo>
                    <a:pt x="8188963" y="2509618"/>
                    <a:pt x="8103565" y="2276424"/>
                    <a:pt x="7998038" y="2051137"/>
                  </a:cubicBezTo>
                  <a:cubicBezTo>
                    <a:pt x="7945131" y="1938709"/>
                    <a:pt x="7887767" y="1827864"/>
                    <a:pt x="7825803" y="1719174"/>
                  </a:cubicBezTo>
                  <a:cubicBezTo>
                    <a:pt x="7764413" y="1610196"/>
                    <a:pt x="7697704" y="1503807"/>
                    <a:pt x="7627401" y="1399431"/>
                  </a:cubicBezTo>
                  <a:cubicBezTo>
                    <a:pt x="7557241" y="1295054"/>
                    <a:pt x="7482337" y="1193408"/>
                    <a:pt x="7404557" y="1093490"/>
                  </a:cubicBezTo>
                  <a:cubicBezTo>
                    <a:pt x="7326203" y="994145"/>
                    <a:pt x="7243824" y="897388"/>
                    <a:pt x="7157849" y="803362"/>
                  </a:cubicBezTo>
                  <a:cubicBezTo>
                    <a:pt x="7071731" y="709624"/>
                    <a:pt x="6982739" y="617755"/>
                    <a:pt x="6889001" y="530489"/>
                  </a:cubicBezTo>
                  <a:cubicBezTo>
                    <a:pt x="6795407" y="443077"/>
                    <a:pt x="6698076" y="359115"/>
                    <a:pt x="6597149" y="279180"/>
                  </a:cubicBezTo>
                  <a:cubicBezTo>
                    <a:pt x="6496223" y="199244"/>
                    <a:pt x="6391846" y="122902"/>
                    <a:pt x="6283731" y="51736"/>
                  </a:cubicBezTo>
                  <a:close/>
                  <a:moveTo>
                    <a:pt x="1862338" y="0"/>
                  </a:moveTo>
                  <a:lnTo>
                    <a:pt x="2555184" y="0"/>
                  </a:lnTo>
                  <a:lnTo>
                    <a:pt x="2420890" y="86030"/>
                  </a:lnTo>
                  <a:cubicBezTo>
                    <a:pt x="2154693" y="266478"/>
                    <a:pt x="1913733" y="479863"/>
                    <a:pt x="1703381" y="715375"/>
                  </a:cubicBezTo>
                  <a:cubicBezTo>
                    <a:pt x="1365810" y="1092339"/>
                    <a:pt x="1104149" y="1525660"/>
                    <a:pt x="923719" y="1986010"/>
                  </a:cubicBezTo>
                  <a:cubicBezTo>
                    <a:pt x="833720" y="2216041"/>
                    <a:pt x="763129" y="2453260"/>
                    <a:pt x="717122" y="2694936"/>
                  </a:cubicBezTo>
                  <a:cubicBezTo>
                    <a:pt x="671259" y="2936614"/>
                    <a:pt x="647538" y="3182027"/>
                    <a:pt x="646244" y="3427730"/>
                  </a:cubicBezTo>
                  <a:cubicBezTo>
                    <a:pt x="644376" y="3673432"/>
                    <a:pt x="665077" y="3918845"/>
                    <a:pt x="707346" y="4160522"/>
                  </a:cubicBezTo>
                  <a:cubicBezTo>
                    <a:pt x="749183" y="4402342"/>
                    <a:pt x="816035" y="4639849"/>
                    <a:pt x="902872" y="4869880"/>
                  </a:cubicBezTo>
                  <a:cubicBezTo>
                    <a:pt x="1077984" y="5329367"/>
                    <a:pt x="1339500" y="5759239"/>
                    <a:pt x="1677359" y="6124701"/>
                  </a:cubicBezTo>
                  <a:cubicBezTo>
                    <a:pt x="1930752" y="6398797"/>
                    <a:pt x="2225066" y="6636097"/>
                    <a:pt x="2547624" y="6829930"/>
                  </a:cubicBezTo>
                  <a:lnTo>
                    <a:pt x="2596857" y="6858000"/>
                  </a:lnTo>
                  <a:lnTo>
                    <a:pt x="1525198" y="6858000"/>
                  </a:lnTo>
                  <a:lnTo>
                    <a:pt x="1457823" y="6800585"/>
                  </a:lnTo>
                  <a:cubicBezTo>
                    <a:pt x="562255" y="5999820"/>
                    <a:pt x="0" y="4844649"/>
                    <a:pt x="0" y="3560285"/>
                  </a:cubicBezTo>
                  <a:cubicBezTo>
                    <a:pt x="0" y="2124819"/>
                    <a:pt x="702333" y="850732"/>
                    <a:pt x="1787372" y="524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0AB910-B0C2-495C-AFD9-34F51C9D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810"/>
              <a:ext cx="12192000" cy="6858000"/>
            </a:xfrm>
            <a:custGeom>
              <a:avLst/>
              <a:gdLst>
                <a:gd name="connsiteX0" fmla="*/ 8201697 w 12192000"/>
                <a:gd name="connsiteY0" fmla="*/ 0 h 6858001"/>
                <a:gd name="connsiteX1" fmla="*/ 12192000 w 12192000"/>
                <a:gd name="connsiteY1" fmla="*/ 0 h 6858001"/>
                <a:gd name="connsiteX2" fmla="*/ 12192000 w 12192000"/>
                <a:gd name="connsiteY2" fmla="*/ 6858001 h 6858001"/>
                <a:gd name="connsiteX3" fmla="*/ 8460487 w 12192000"/>
                <a:gd name="connsiteY3" fmla="*/ 6858001 h 6858001"/>
                <a:gd name="connsiteX4" fmla="*/ 8553921 w 12192000"/>
                <a:gd name="connsiteY4" fmla="*/ 6784577 h 6858001"/>
                <a:gd name="connsiteX5" fmla="*/ 10092281 w 12192000"/>
                <a:gd name="connsiteY5" fmla="*/ 3522553 h 6858001"/>
                <a:gd name="connsiteX6" fmla="*/ 8228486 w 12192000"/>
                <a:gd name="connsiteY6" fmla="*/ 17174 h 6858001"/>
                <a:gd name="connsiteX7" fmla="*/ 0 w 12192000"/>
                <a:gd name="connsiteY7" fmla="*/ 0 h 6858001"/>
                <a:gd name="connsiteX8" fmla="*/ 3528179 w 12192000"/>
                <a:gd name="connsiteY8" fmla="*/ 0 h 6858001"/>
                <a:gd name="connsiteX9" fmla="*/ 3501391 w 12192000"/>
                <a:gd name="connsiteY9" fmla="*/ 17174 h 6858001"/>
                <a:gd name="connsiteX10" fmla="*/ 1637595 w 12192000"/>
                <a:gd name="connsiteY10" fmla="*/ 3522553 h 6858001"/>
                <a:gd name="connsiteX11" fmla="*/ 3175956 w 12192000"/>
                <a:gd name="connsiteY11" fmla="*/ 6784577 h 6858001"/>
                <a:gd name="connsiteX12" fmla="*/ 3269390 w 12192000"/>
                <a:gd name="connsiteY12" fmla="*/ 6858001 h 6858001"/>
                <a:gd name="connsiteX13" fmla="*/ 0 w 12192000"/>
                <a:gd name="connsiteY13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6858001">
                  <a:moveTo>
                    <a:pt x="8201697" y="0"/>
                  </a:moveTo>
                  <a:lnTo>
                    <a:pt x="12192000" y="0"/>
                  </a:lnTo>
                  <a:lnTo>
                    <a:pt x="12192000" y="6858001"/>
                  </a:lnTo>
                  <a:lnTo>
                    <a:pt x="8460487" y="6858001"/>
                  </a:lnTo>
                  <a:lnTo>
                    <a:pt x="8553921" y="6784577"/>
                  </a:lnTo>
                  <a:cubicBezTo>
                    <a:pt x="9493436" y="6009220"/>
                    <a:pt x="10092281" y="4835820"/>
                    <a:pt x="10092281" y="3522553"/>
                  </a:cubicBezTo>
                  <a:cubicBezTo>
                    <a:pt x="10092281" y="2063368"/>
                    <a:pt x="9352966" y="776858"/>
                    <a:pt x="8228486" y="17174"/>
                  </a:cubicBezTo>
                  <a:close/>
                  <a:moveTo>
                    <a:pt x="0" y="0"/>
                  </a:moveTo>
                  <a:lnTo>
                    <a:pt x="3528179" y="0"/>
                  </a:lnTo>
                  <a:lnTo>
                    <a:pt x="3501391" y="17174"/>
                  </a:lnTo>
                  <a:cubicBezTo>
                    <a:pt x="2376910" y="776858"/>
                    <a:pt x="1637595" y="2063368"/>
                    <a:pt x="1637595" y="3522553"/>
                  </a:cubicBezTo>
                  <a:cubicBezTo>
                    <a:pt x="1637595" y="4835820"/>
                    <a:pt x="2236440" y="6009220"/>
                    <a:pt x="3175956" y="6784577"/>
                  </a:cubicBezTo>
                  <a:lnTo>
                    <a:pt x="3269390" y="6858001"/>
                  </a:lnTo>
                  <a:lnTo>
                    <a:pt x="0" y="68580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8244099"/>
      </p:ext>
    </p:extLst>
  </p:cSld>
  <p:clrMapOvr>
    <a:masterClrMapping/>
  </p:clrMapOvr>
  <p:transition spd="slow" advTm="15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holding a sign&#10;&#10;AI-generated content may be incorrect.">
            <a:extLst>
              <a:ext uri="{FF2B5EF4-FFF2-40B4-BE49-F238E27FC236}">
                <a16:creationId xmlns:a16="http://schemas.microsoft.com/office/drawing/2014/main" id="{DE17065A-AC5E-B464-69F8-573C595DA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" b="29349"/>
          <a:stretch/>
        </p:blipFill>
        <p:spPr>
          <a:xfrm>
            <a:off x="456817" y="5969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937081"/>
      </p:ext>
    </p:extLst>
  </p:cSld>
  <p:clrMapOvr>
    <a:masterClrMapping/>
  </p:clrMapOvr>
  <p:transition spd="slow" advTm="20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A743AA8A-E04C-E0BE-362F-58EB92277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6" b="-1"/>
          <a:stretch/>
        </p:blipFill>
        <p:spPr>
          <a:xfrm rot="5400000">
            <a:off x="3585669" y="-243828"/>
            <a:ext cx="5071110" cy="734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068439"/>
      </p:ext>
    </p:extLst>
  </p:cSld>
  <p:clrMapOvr>
    <a:masterClrMapping/>
  </p:clrMapOvr>
  <p:transition spd="slow" advTm="2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wo men taking a selfie&#10;&#10;AI-generated content may be incorrect.">
            <a:extLst>
              <a:ext uri="{FF2B5EF4-FFF2-40B4-BE49-F238E27FC236}">
                <a16:creationId xmlns:a16="http://schemas.microsoft.com/office/drawing/2014/main" id="{65FBA7BE-CB0A-0106-3A18-EB319CD81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8" r="9091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E4D85D-5531-7B94-DEA4-F0C4915CC83C}"/>
              </a:ext>
            </a:extLst>
          </p:cNvPr>
          <p:cNvSpPr txBox="1"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2014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76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80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EE0B6E2-7CE8-4D86-87FC-4B58A7D8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in a dress behind a gate&#10;&#10;AI-generated content may be incorrect.">
            <a:extLst>
              <a:ext uri="{FF2B5EF4-FFF2-40B4-BE49-F238E27FC236}">
                <a16:creationId xmlns:a16="http://schemas.microsoft.com/office/drawing/2014/main" id="{8E33FCEC-15C9-766A-5219-5F94FF53A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0" r="1" b="9452"/>
          <a:stretch/>
        </p:blipFill>
        <p:spPr>
          <a:xfrm>
            <a:off x="577637" y="424330"/>
            <a:ext cx="11036726" cy="5869478"/>
          </a:xfrm>
          <a:custGeom>
            <a:avLst/>
            <a:gdLst/>
            <a:ahLst/>
            <a:cxnLst/>
            <a:rect l="l" t="t" r="r" b="b"/>
            <a:pathLst>
              <a:path w="10630858" h="5869478">
                <a:moveTo>
                  <a:pt x="5791061" y="218"/>
                </a:moveTo>
                <a:cubicBezTo>
                  <a:pt x="5877327" y="-560"/>
                  <a:pt x="5971399" y="626"/>
                  <a:pt x="6073275" y="5793"/>
                </a:cubicBezTo>
                <a:cubicBezTo>
                  <a:pt x="6098744" y="7086"/>
                  <a:pt x="6121786" y="8165"/>
                  <a:pt x="6142651" y="9057"/>
                </a:cubicBezTo>
                <a:lnTo>
                  <a:pt x="6164185" y="9874"/>
                </a:lnTo>
                <a:lnTo>
                  <a:pt x="6258731" y="5793"/>
                </a:lnTo>
                <a:lnTo>
                  <a:pt x="6319194" y="2002"/>
                </a:lnTo>
                <a:lnTo>
                  <a:pt x="6413049" y="11772"/>
                </a:lnTo>
                <a:cubicBezTo>
                  <a:pt x="6592720" y="42783"/>
                  <a:pt x="6774188" y="66100"/>
                  <a:pt x="6956654" y="46745"/>
                </a:cubicBezTo>
                <a:cubicBezTo>
                  <a:pt x="7082424" y="33223"/>
                  <a:pt x="7207994" y="25294"/>
                  <a:pt x="7334364" y="25763"/>
                </a:cubicBezTo>
                <a:cubicBezTo>
                  <a:pt x="7624835" y="25763"/>
                  <a:pt x="7915502" y="28559"/>
                  <a:pt x="8205974" y="22730"/>
                </a:cubicBezTo>
                <a:cubicBezTo>
                  <a:pt x="8464499" y="17601"/>
                  <a:pt x="8722029" y="6412"/>
                  <a:pt x="8980756" y="34620"/>
                </a:cubicBezTo>
                <a:cubicBezTo>
                  <a:pt x="9362658" y="76124"/>
                  <a:pt x="9746556" y="62832"/>
                  <a:pt x="10129655" y="57937"/>
                </a:cubicBezTo>
                <a:lnTo>
                  <a:pt x="10163726" y="56766"/>
                </a:lnTo>
                <a:lnTo>
                  <a:pt x="10254950" y="73131"/>
                </a:lnTo>
                <a:lnTo>
                  <a:pt x="10311819" y="101928"/>
                </a:lnTo>
                <a:cubicBezTo>
                  <a:pt x="10479504" y="200737"/>
                  <a:pt x="10591476" y="367254"/>
                  <a:pt x="10625532" y="561669"/>
                </a:cubicBezTo>
                <a:lnTo>
                  <a:pt x="10626834" y="578090"/>
                </a:lnTo>
                <a:lnTo>
                  <a:pt x="10611964" y="734537"/>
                </a:lnTo>
                <a:cubicBezTo>
                  <a:pt x="10602387" y="823467"/>
                  <a:pt x="10587763" y="913306"/>
                  <a:pt x="10611964" y="1001326"/>
                </a:cubicBezTo>
                <a:cubicBezTo>
                  <a:pt x="10628543" y="1062669"/>
                  <a:pt x="10632231" y="1127783"/>
                  <a:pt x="10622705" y="1191154"/>
                </a:cubicBezTo>
                <a:cubicBezTo>
                  <a:pt x="10606645" y="1303627"/>
                  <a:pt x="10603293" y="1418084"/>
                  <a:pt x="10612740" y="1531572"/>
                </a:cubicBezTo>
                <a:cubicBezTo>
                  <a:pt x="10618978" y="1606398"/>
                  <a:pt x="10618020" y="1681815"/>
                  <a:pt x="10609893" y="1756397"/>
                </a:cubicBezTo>
                <a:cubicBezTo>
                  <a:pt x="10599152" y="1856690"/>
                  <a:pt x="10582457" y="1958800"/>
                  <a:pt x="10602776" y="2059394"/>
                </a:cubicBezTo>
                <a:cubicBezTo>
                  <a:pt x="10635130" y="2219226"/>
                  <a:pt x="10628659" y="2378906"/>
                  <a:pt x="10615717" y="2539949"/>
                </a:cubicBezTo>
                <a:cubicBezTo>
                  <a:pt x="10606011" y="2659785"/>
                  <a:pt x="10595269" y="2780984"/>
                  <a:pt x="10614682" y="2902183"/>
                </a:cubicBezTo>
                <a:cubicBezTo>
                  <a:pt x="10623029" y="2958418"/>
                  <a:pt x="10623029" y="3015928"/>
                  <a:pt x="10614682" y="3072165"/>
                </a:cubicBezTo>
                <a:cubicBezTo>
                  <a:pt x="10604587" y="3147914"/>
                  <a:pt x="10595010" y="3222907"/>
                  <a:pt x="10607952" y="3299413"/>
                </a:cubicBezTo>
                <a:cubicBezTo>
                  <a:pt x="10613646" y="3332743"/>
                  <a:pt x="10617917" y="3366376"/>
                  <a:pt x="10620894" y="3400009"/>
                </a:cubicBezTo>
                <a:cubicBezTo>
                  <a:pt x="10626822" y="3485877"/>
                  <a:pt x="10624699" y="3572233"/>
                  <a:pt x="10614553" y="3657556"/>
                </a:cubicBezTo>
                <a:cubicBezTo>
                  <a:pt x="10604846" y="3756637"/>
                  <a:pt x="10620635" y="3856323"/>
                  <a:pt x="10607694" y="3955100"/>
                </a:cubicBezTo>
                <a:cubicBezTo>
                  <a:pt x="10598504" y="4034653"/>
                  <a:pt x="10598155" y="4115265"/>
                  <a:pt x="10606658" y="4194923"/>
                </a:cubicBezTo>
                <a:cubicBezTo>
                  <a:pt x="10621954" y="4345512"/>
                  <a:pt x="10620998" y="4497755"/>
                  <a:pt x="10603811" y="4648057"/>
                </a:cubicBezTo>
                <a:cubicBezTo>
                  <a:pt x="10593198" y="4735775"/>
                  <a:pt x="10587116" y="4826067"/>
                  <a:pt x="10606140" y="4912119"/>
                </a:cubicBezTo>
                <a:cubicBezTo>
                  <a:pt x="10628530" y="5013245"/>
                  <a:pt x="10633189" y="5114446"/>
                  <a:pt x="10629921" y="5215515"/>
                </a:cubicBezTo>
                <a:lnTo>
                  <a:pt x="10625356" y="5273604"/>
                </a:lnTo>
                <a:lnTo>
                  <a:pt x="10624284" y="5284086"/>
                </a:lnTo>
                <a:cubicBezTo>
                  <a:pt x="10601148" y="5404993"/>
                  <a:pt x="10545219" y="5529874"/>
                  <a:pt x="10458692" y="5632218"/>
                </a:cubicBezTo>
                <a:lnTo>
                  <a:pt x="10418904" y="5670857"/>
                </a:lnTo>
                <a:lnTo>
                  <a:pt x="10417064" y="5673484"/>
                </a:lnTo>
                <a:cubicBezTo>
                  <a:pt x="10307992" y="5802550"/>
                  <a:pt x="10158402" y="5877799"/>
                  <a:pt x="9954609" y="5858572"/>
                </a:cubicBezTo>
                <a:cubicBezTo>
                  <a:pt x="9860355" y="5870096"/>
                  <a:pt x="9750551" y="5855439"/>
                  <a:pt x="9657171" y="5854061"/>
                </a:cubicBezTo>
                <a:lnTo>
                  <a:pt x="9612467" y="5856387"/>
                </a:lnTo>
                <a:lnTo>
                  <a:pt x="9279984" y="5838331"/>
                </a:lnTo>
                <a:cubicBezTo>
                  <a:pt x="9153141" y="5834280"/>
                  <a:pt x="9026273" y="5834164"/>
                  <a:pt x="8899305" y="5841275"/>
                </a:cubicBezTo>
                <a:cubicBezTo>
                  <a:pt x="8761407" y="5850940"/>
                  <a:pt x="8623304" y="5854733"/>
                  <a:pt x="8485266" y="5852671"/>
                </a:cubicBezTo>
                <a:lnTo>
                  <a:pt x="8314842" y="5842884"/>
                </a:lnTo>
                <a:lnTo>
                  <a:pt x="8193631" y="5825368"/>
                </a:lnTo>
                <a:lnTo>
                  <a:pt x="8029897" y="5818284"/>
                </a:lnTo>
                <a:lnTo>
                  <a:pt x="8028296" y="5817260"/>
                </a:lnTo>
                <a:lnTo>
                  <a:pt x="8008332" y="5817260"/>
                </a:lnTo>
                <a:lnTo>
                  <a:pt x="8006732" y="5818114"/>
                </a:lnTo>
                <a:lnTo>
                  <a:pt x="7839115" y="5825368"/>
                </a:lnTo>
                <a:lnTo>
                  <a:pt x="7801585" y="5830791"/>
                </a:lnTo>
                <a:lnTo>
                  <a:pt x="7734233" y="5834980"/>
                </a:lnTo>
                <a:lnTo>
                  <a:pt x="7482820" y="5855530"/>
                </a:lnTo>
                <a:lnTo>
                  <a:pt x="7445741" y="5854102"/>
                </a:lnTo>
                <a:lnTo>
                  <a:pt x="7403701" y="5858035"/>
                </a:lnTo>
                <a:lnTo>
                  <a:pt x="7155292" y="5854564"/>
                </a:lnTo>
                <a:cubicBezTo>
                  <a:pt x="6874805" y="5835913"/>
                  <a:pt x="6593917" y="5824488"/>
                  <a:pt x="6312830" y="5849900"/>
                </a:cubicBezTo>
                <a:lnTo>
                  <a:pt x="6232577" y="5855788"/>
                </a:lnTo>
                <a:lnTo>
                  <a:pt x="6231985" y="5855764"/>
                </a:lnTo>
                <a:lnTo>
                  <a:pt x="6166003" y="5858572"/>
                </a:lnTo>
                <a:cubicBezTo>
                  <a:pt x="6100624" y="5861901"/>
                  <a:pt x="6043822" y="5864887"/>
                  <a:pt x="5993271" y="5866513"/>
                </a:cubicBezTo>
                <a:lnTo>
                  <a:pt x="5925657" y="5866398"/>
                </a:lnTo>
                <a:lnTo>
                  <a:pt x="5833706" y="5859695"/>
                </a:lnTo>
                <a:cubicBezTo>
                  <a:pt x="5697214" y="5841788"/>
                  <a:pt x="5559607" y="5838897"/>
                  <a:pt x="5422657" y="5851067"/>
                </a:cubicBezTo>
                <a:lnTo>
                  <a:pt x="5250035" y="5858044"/>
                </a:lnTo>
                <a:lnTo>
                  <a:pt x="5151093" y="5858278"/>
                </a:lnTo>
                <a:lnTo>
                  <a:pt x="4972680" y="5851067"/>
                </a:lnTo>
                <a:cubicBezTo>
                  <a:pt x="4829141" y="5841741"/>
                  <a:pt x="4685204" y="5826120"/>
                  <a:pt x="4542066" y="5842905"/>
                </a:cubicBezTo>
                <a:cubicBezTo>
                  <a:pt x="4491758" y="5848734"/>
                  <a:pt x="4441488" y="5852626"/>
                  <a:pt x="4391242" y="5854962"/>
                </a:cubicBezTo>
                <a:lnTo>
                  <a:pt x="4246482" y="5857576"/>
                </a:lnTo>
                <a:lnTo>
                  <a:pt x="4221030" y="5856572"/>
                </a:lnTo>
                <a:lnTo>
                  <a:pt x="4218005" y="5856681"/>
                </a:lnTo>
                <a:lnTo>
                  <a:pt x="3939367" y="5844305"/>
                </a:lnTo>
                <a:cubicBezTo>
                  <a:pt x="3773470" y="5832648"/>
                  <a:pt x="3606974" y="5815626"/>
                  <a:pt x="3441875" y="5843140"/>
                </a:cubicBezTo>
                <a:cubicBezTo>
                  <a:pt x="3386806" y="5851400"/>
                  <a:pt x="3331601" y="5858126"/>
                  <a:pt x="3276306" y="5863318"/>
                </a:cubicBezTo>
                <a:lnTo>
                  <a:pt x="3225006" y="5866706"/>
                </a:lnTo>
                <a:lnTo>
                  <a:pt x="3194056" y="5866407"/>
                </a:lnTo>
                <a:lnTo>
                  <a:pt x="3082891" y="5863061"/>
                </a:lnTo>
                <a:lnTo>
                  <a:pt x="3013959" y="5869302"/>
                </a:lnTo>
                <a:cubicBezTo>
                  <a:pt x="2910698" y="5871464"/>
                  <a:pt x="2845426" y="5852913"/>
                  <a:pt x="2748311" y="5858572"/>
                </a:cubicBezTo>
                <a:cubicBezTo>
                  <a:pt x="2736171" y="5859279"/>
                  <a:pt x="2721419" y="5860082"/>
                  <a:pt x="2704411" y="5860936"/>
                </a:cubicBezTo>
                <a:lnTo>
                  <a:pt x="2650475" y="5863440"/>
                </a:lnTo>
                <a:lnTo>
                  <a:pt x="2436349" y="5854816"/>
                </a:lnTo>
                <a:cubicBezTo>
                  <a:pt x="2095150" y="5845165"/>
                  <a:pt x="1753811" y="5845122"/>
                  <a:pt x="1412584" y="5830782"/>
                </a:cubicBezTo>
                <a:cubicBezTo>
                  <a:pt x="1262458" y="5824256"/>
                  <a:pt x="1113131" y="5859227"/>
                  <a:pt x="963404" y="5861093"/>
                </a:cubicBezTo>
                <a:cubicBezTo>
                  <a:pt x="896140" y="5861967"/>
                  <a:pt x="828812" y="5861342"/>
                  <a:pt x="761431" y="5859896"/>
                </a:cubicBezTo>
                <a:lnTo>
                  <a:pt x="637698" y="5856158"/>
                </a:lnTo>
                <a:lnTo>
                  <a:pt x="592997" y="5853711"/>
                </a:lnTo>
                <a:cubicBezTo>
                  <a:pt x="391136" y="5830428"/>
                  <a:pt x="227663" y="5724844"/>
                  <a:pt x="123577" y="5564333"/>
                </a:cubicBezTo>
                <a:lnTo>
                  <a:pt x="99502" y="5518240"/>
                </a:lnTo>
                <a:lnTo>
                  <a:pt x="95609" y="5512764"/>
                </a:lnTo>
                <a:lnTo>
                  <a:pt x="86221" y="5492812"/>
                </a:lnTo>
                <a:lnTo>
                  <a:pt x="61763" y="5445986"/>
                </a:lnTo>
                <a:lnTo>
                  <a:pt x="56991" y="5430695"/>
                </a:lnTo>
                <a:lnTo>
                  <a:pt x="41922" y="5398673"/>
                </a:lnTo>
                <a:lnTo>
                  <a:pt x="25760" y="5339273"/>
                </a:lnTo>
                <a:lnTo>
                  <a:pt x="16811" y="5271956"/>
                </a:lnTo>
                <a:cubicBezTo>
                  <a:pt x="9305" y="5238090"/>
                  <a:pt x="4710" y="5203585"/>
                  <a:pt x="3092" y="5168860"/>
                </a:cubicBezTo>
                <a:cubicBezTo>
                  <a:pt x="-7132" y="5042101"/>
                  <a:pt x="10081" y="4917108"/>
                  <a:pt x="24446" y="4791844"/>
                </a:cubicBezTo>
                <a:cubicBezTo>
                  <a:pt x="34023" y="4712006"/>
                  <a:pt x="48647" y="4631352"/>
                  <a:pt x="24446" y="4552331"/>
                </a:cubicBezTo>
                <a:cubicBezTo>
                  <a:pt x="7867" y="4497261"/>
                  <a:pt x="4180" y="4438805"/>
                  <a:pt x="13705" y="4381912"/>
                </a:cubicBezTo>
                <a:cubicBezTo>
                  <a:pt x="29766" y="4280940"/>
                  <a:pt x="33117" y="4178184"/>
                  <a:pt x="23670" y="4076300"/>
                </a:cubicBezTo>
                <a:cubicBezTo>
                  <a:pt x="17432" y="4009125"/>
                  <a:pt x="18390" y="3941419"/>
                  <a:pt x="26517" y="3874462"/>
                </a:cubicBezTo>
                <a:cubicBezTo>
                  <a:pt x="37258" y="3784423"/>
                  <a:pt x="53954" y="3692752"/>
                  <a:pt x="33635" y="3602444"/>
                </a:cubicBezTo>
                <a:cubicBezTo>
                  <a:pt x="1280" y="3458954"/>
                  <a:pt x="7751" y="3315599"/>
                  <a:pt x="20694" y="3171022"/>
                </a:cubicBezTo>
                <a:cubicBezTo>
                  <a:pt x="30400" y="3063439"/>
                  <a:pt x="41141" y="2954632"/>
                  <a:pt x="21728" y="2845824"/>
                </a:cubicBezTo>
                <a:cubicBezTo>
                  <a:pt x="13381" y="2795337"/>
                  <a:pt x="13381" y="2743709"/>
                  <a:pt x="21728" y="2693221"/>
                </a:cubicBezTo>
                <a:cubicBezTo>
                  <a:pt x="31823" y="2625218"/>
                  <a:pt x="41400" y="2557892"/>
                  <a:pt x="28458" y="2489208"/>
                </a:cubicBezTo>
                <a:cubicBezTo>
                  <a:pt x="22764" y="2459285"/>
                  <a:pt x="18493" y="2429092"/>
                  <a:pt x="15516" y="2398898"/>
                </a:cubicBezTo>
                <a:cubicBezTo>
                  <a:pt x="9589" y="2321809"/>
                  <a:pt x="11711" y="2244283"/>
                  <a:pt x="21857" y="2167683"/>
                </a:cubicBezTo>
                <a:cubicBezTo>
                  <a:pt x="31564" y="2078733"/>
                  <a:pt x="15776" y="1989238"/>
                  <a:pt x="28717" y="1900560"/>
                </a:cubicBezTo>
                <a:cubicBezTo>
                  <a:pt x="37907" y="1829142"/>
                  <a:pt x="38255" y="1756772"/>
                  <a:pt x="29752" y="1685258"/>
                </a:cubicBezTo>
                <a:cubicBezTo>
                  <a:pt x="14456" y="1550065"/>
                  <a:pt x="15412" y="1413389"/>
                  <a:pt x="32599" y="1278454"/>
                </a:cubicBezTo>
                <a:cubicBezTo>
                  <a:pt x="43212" y="1199704"/>
                  <a:pt x="49294" y="1118644"/>
                  <a:pt x="30270" y="1041390"/>
                </a:cubicBezTo>
                <a:cubicBezTo>
                  <a:pt x="-14509" y="859818"/>
                  <a:pt x="11634" y="677973"/>
                  <a:pt x="30270" y="497354"/>
                </a:cubicBezTo>
                <a:lnTo>
                  <a:pt x="31725" y="472895"/>
                </a:lnTo>
                <a:lnTo>
                  <a:pt x="43781" y="427827"/>
                </a:lnTo>
                <a:lnTo>
                  <a:pt x="50994" y="413476"/>
                </a:lnTo>
                <a:lnTo>
                  <a:pt x="58372" y="387895"/>
                </a:lnTo>
                <a:cubicBezTo>
                  <a:pt x="111660" y="254431"/>
                  <a:pt x="198390" y="154469"/>
                  <a:pt x="306361" y="90092"/>
                </a:cubicBezTo>
                <a:lnTo>
                  <a:pt x="343340" y="71955"/>
                </a:lnTo>
                <a:lnTo>
                  <a:pt x="451947" y="55771"/>
                </a:lnTo>
                <a:lnTo>
                  <a:pt x="480681" y="50638"/>
                </a:lnTo>
                <a:lnTo>
                  <a:pt x="500476" y="51097"/>
                </a:lnTo>
                <a:cubicBezTo>
                  <a:pt x="614729" y="49684"/>
                  <a:pt x="728933" y="43772"/>
                  <a:pt x="843024" y="32056"/>
                </a:cubicBezTo>
                <a:cubicBezTo>
                  <a:pt x="1123212" y="7156"/>
                  <a:pt x="1404499" y="3566"/>
                  <a:pt x="1685086" y="21332"/>
                </a:cubicBezTo>
                <a:cubicBezTo>
                  <a:pt x="1938623" y="33688"/>
                  <a:pt x="2191759" y="64000"/>
                  <a:pt x="2445896" y="38121"/>
                </a:cubicBezTo>
                <a:cubicBezTo>
                  <a:pt x="2489616" y="33690"/>
                  <a:pt x="2532937" y="26111"/>
                  <a:pt x="2576333" y="19030"/>
                </a:cubicBezTo>
                <a:lnTo>
                  <a:pt x="2696353" y="4251"/>
                </a:lnTo>
                <a:lnTo>
                  <a:pt x="2745536" y="5232"/>
                </a:lnTo>
                <a:cubicBezTo>
                  <a:pt x="2818993" y="6452"/>
                  <a:pt x="2887864" y="7004"/>
                  <a:pt x="2947014" y="5793"/>
                </a:cubicBezTo>
                <a:cubicBezTo>
                  <a:pt x="3006163" y="4584"/>
                  <a:pt x="3060036" y="3178"/>
                  <a:pt x="3110399" y="1949"/>
                </a:cubicBezTo>
                <a:lnTo>
                  <a:pt x="3199002" y="221"/>
                </a:lnTo>
                <a:lnTo>
                  <a:pt x="3325015" y="3583"/>
                </a:lnTo>
                <a:cubicBezTo>
                  <a:pt x="3530714" y="12997"/>
                  <a:pt x="3736239" y="28910"/>
                  <a:pt x="3941762" y="43248"/>
                </a:cubicBezTo>
                <a:cubicBezTo>
                  <a:pt x="4091489" y="53739"/>
                  <a:pt x="4241215" y="66563"/>
                  <a:pt x="4390942" y="37886"/>
                </a:cubicBezTo>
                <a:cubicBezTo>
                  <a:pt x="4517292" y="15154"/>
                  <a:pt x="4645537" y="10467"/>
                  <a:pt x="4772844" y="23896"/>
                </a:cubicBezTo>
                <a:cubicBezTo>
                  <a:pt x="4885597" y="37327"/>
                  <a:pt x="4999052" y="40520"/>
                  <a:pt x="5112224" y="33456"/>
                </a:cubicBezTo>
                <a:lnTo>
                  <a:pt x="5477482" y="6922"/>
                </a:lnTo>
                <a:lnTo>
                  <a:pt x="5517883" y="7607"/>
                </a:lnTo>
                <a:lnTo>
                  <a:pt x="5555683" y="6426"/>
                </a:lnTo>
                <a:cubicBezTo>
                  <a:pt x="5626335" y="3737"/>
                  <a:pt x="5704795" y="995"/>
                  <a:pt x="5791061" y="21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74270892"/>
      </p:ext>
    </p:extLst>
  </p:cSld>
  <p:clrMapOvr>
    <a:masterClrMapping/>
  </p:clrMapOvr>
  <p:transition spd="slow" advTm="200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EA5D1487-C5EE-2642-8D41-FD8CE5F18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655" y="5418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65702"/>
      </p:ext>
    </p:extLst>
  </p:cSld>
  <p:clrMapOvr>
    <a:masterClrMapping/>
  </p:clrMapOvr>
  <p:transition spd="slow" advTm="20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on a bed&#10;&#10;AI-generated content may be incorrect.">
            <a:extLst>
              <a:ext uri="{FF2B5EF4-FFF2-40B4-BE49-F238E27FC236}">
                <a16:creationId xmlns:a16="http://schemas.microsoft.com/office/drawing/2014/main" id="{AE6CF095-E884-9E41-56BA-CBCAA8294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19091"/>
      </p:ext>
    </p:extLst>
  </p:cSld>
  <p:clrMapOvr>
    <a:masterClrMapping/>
  </p:clrMapOvr>
  <p:transition spd="slow" advTm="400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8CB19FB-7C96-4FEC-9331-E826E4E36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speaking into a microphone in front of a group of people&#10;&#10;AI-generated content may be incorrect.">
            <a:extLst>
              <a:ext uri="{FF2B5EF4-FFF2-40B4-BE49-F238E27FC236}">
                <a16:creationId xmlns:a16="http://schemas.microsoft.com/office/drawing/2014/main" id="{EAE3421C-2B78-EAA8-DAFB-22A25AAE4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3" b="1"/>
          <a:stretch/>
        </p:blipFill>
        <p:spPr>
          <a:xfrm>
            <a:off x="2517247" y="300990"/>
            <a:ext cx="9928860" cy="6858001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DF071BB7-867E-46A9-A7C2-3FCB28CB8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810"/>
            <a:ext cx="12192000" cy="6858000"/>
            <a:chOff x="0" y="-3810"/>
            <a:chExt cx="12192000" cy="685800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F0FCAE-6984-42EA-83CB-9F69F24A3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4102025 w 8273365"/>
                <a:gd name="connsiteY0" fmla="*/ 169161 h 6858000"/>
                <a:gd name="connsiteX1" fmla="*/ 1827641 w 8273365"/>
                <a:gd name="connsiteY1" fmla="*/ 1129498 h 6858000"/>
                <a:gd name="connsiteX2" fmla="*/ 1132950 w 8273365"/>
                <a:gd name="connsiteY2" fmla="*/ 2178191 h 6858000"/>
                <a:gd name="connsiteX3" fmla="*/ 877835 w 8273365"/>
                <a:gd name="connsiteY3" fmla="*/ 3466345 h 6858000"/>
                <a:gd name="connsiteX4" fmla="*/ 1089650 w 8273365"/>
                <a:gd name="connsiteY4" fmla="*/ 4644934 h 6858000"/>
                <a:gd name="connsiteX5" fmla="*/ 1672144 w 8273365"/>
                <a:gd name="connsiteY5" fmla="*/ 5633505 h 6858000"/>
                <a:gd name="connsiteX6" fmla="*/ 2747751 w 8273365"/>
                <a:gd name="connsiteY6" fmla="*/ 6459556 h 6858000"/>
                <a:gd name="connsiteX7" fmla="*/ 4102171 w 8273365"/>
                <a:gd name="connsiteY7" fmla="*/ 6763529 h 6858000"/>
                <a:gd name="connsiteX8" fmla="*/ 5506765 w 8273365"/>
                <a:gd name="connsiteY8" fmla="*/ 5818405 h 6858000"/>
                <a:gd name="connsiteX9" fmla="*/ 5914160 w 8273365"/>
                <a:gd name="connsiteY9" fmla="*/ 5382925 h 6858000"/>
                <a:gd name="connsiteX10" fmla="*/ 6891758 w 8273365"/>
                <a:gd name="connsiteY10" fmla="*/ 4677848 h 6858000"/>
                <a:gd name="connsiteX11" fmla="*/ 7158868 w 8273365"/>
                <a:gd name="connsiteY11" fmla="*/ 4511965 h 6858000"/>
                <a:gd name="connsiteX12" fmla="*/ 7306320 w 8273365"/>
                <a:gd name="connsiteY12" fmla="*/ 4179467 h 6858000"/>
                <a:gd name="connsiteX13" fmla="*/ 7315828 w 8273365"/>
                <a:gd name="connsiteY13" fmla="*/ 2884730 h 6858000"/>
                <a:gd name="connsiteX14" fmla="*/ 6704519 w 8273365"/>
                <a:gd name="connsiteY14" fmla="*/ 1640752 h 6858000"/>
                <a:gd name="connsiteX15" fmla="*/ 5471805 w 8273365"/>
                <a:gd name="connsiteY15" fmla="*/ 563096 h 6858000"/>
                <a:gd name="connsiteX16" fmla="*/ 4102025 w 8273365"/>
                <a:gd name="connsiteY16" fmla="*/ 169161 h 6858000"/>
                <a:gd name="connsiteX17" fmla="*/ 1815426 w 8273365"/>
                <a:gd name="connsiteY17" fmla="*/ 0 h 6858000"/>
                <a:gd name="connsiteX18" fmla="*/ 6228114 w 8273365"/>
                <a:gd name="connsiteY18" fmla="*/ 0 h 6858000"/>
                <a:gd name="connsiteX19" fmla="*/ 6378838 w 8273365"/>
                <a:gd name="connsiteY19" fmla="*/ 104569 h 6858000"/>
                <a:gd name="connsiteX20" fmla="*/ 8151535 w 8273365"/>
                <a:gd name="connsiteY20" fmla="*/ 4415712 h 6858000"/>
                <a:gd name="connsiteX21" fmla="*/ 6540097 w 8273365"/>
                <a:gd name="connsiteY21" fmla="*/ 5998038 h 6858000"/>
                <a:gd name="connsiteX22" fmla="*/ 5741125 w 8273365"/>
                <a:gd name="connsiteY22" fmla="*/ 6849976 h 6858000"/>
                <a:gd name="connsiteX23" fmla="*/ 5732797 w 8273365"/>
                <a:gd name="connsiteY23" fmla="*/ 6858000 h 6858000"/>
                <a:gd name="connsiteX24" fmla="*/ 1711956 w 8273365"/>
                <a:gd name="connsiteY24" fmla="*/ 6858000 h 6858000"/>
                <a:gd name="connsiteX25" fmla="*/ 1631859 w 8273365"/>
                <a:gd name="connsiteY25" fmla="*/ 6799706 h 6858000"/>
                <a:gd name="connsiteX26" fmla="*/ 1004515 w 8273365"/>
                <a:gd name="connsiteY26" fmla="*/ 6203417 h 6858000"/>
                <a:gd name="connsiteX27" fmla="*/ 0 w 8273365"/>
                <a:gd name="connsiteY27" fmla="*/ 3466345 h 6858000"/>
                <a:gd name="connsiteX28" fmla="*/ 1808555 w 8273365"/>
                <a:gd name="connsiteY28" fmla="*/ 44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73365" h="6858000">
                  <a:moveTo>
                    <a:pt x="4102025" y="169161"/>
                  </a:moveTo>
                  <a:cubicBezTo>
                    <a:pt x="3243792" y="169161"/>
                    <a:pt x="2435879" y="510143"/>
                    <a:pt x="1827641" y="1129498"/>
                  </a:cubicBezTo>
                  <a:cubicBezTo>
                    <a:pt x="1529958" y="1432447"/>
                    <a:pt x="1296200" y="1785278"/>
                    <a:pt x="1132950" y="2178191"/>
                  </a:cubicBezTo>
                  <a:cubicBezTo>
                    <a:pt x="963703" y="2585585"/>
                    <a:pt x="877835" y="3019017"/>
                    <a:pt x="877835" y="3466345"/>
                  </a:cubicBezTo>
                  <a:cubicBezTo>
                    <a:pt x="877835" y="3873007"/>
                    <a:pt x="949074" y="4269431"/>
                    <a:pt x="1089650" y="4644934"/>
                  </a:cubicBezTo>
                  <a:cubicBezTo>
                    <a:pt x="1225254" y="5007127"/>
                    <a:pt x="1421271" y="5339626"/>
                    <a:pt x="1672144" y="5633505"/>
                  </a:cubicBezTo>
                  <a:cubicBezTo>
                    <a:pt x="1968657" y="5980924"/>
                    <a:pt x="2340649" y="6266465"/>
                    <a:pt x="2747751" y="6459556"/>
                  </a:cubicBezTo>
                  <a:cubicBezTo>
                    <a:pt x="3172991" y="6661277"/>
                    <a:pt x="3628659" y="6763529"/>
                    <a:pt x="4102171" y="6763529"/>
                  </a:cubicBezTo>
                  <a:cubicBezTo>
                    <a:pt x="4621030" y="6763529"/>
                    <a:pt x="4940657" y="6439515"/>
                    <a:pt x="5506765" y="5818405"/>
                  </a:cubicBezTo>
                  <a:cubicBezTo>
                    <a:pt x="5636225" y="5676365"/>
                    <a:pt x="5770072" y="5529498"/>
                    <a:pt x="5914160" y="5382925"/>
                  </a:cubicBezTo>
                  <a:cubicBezTo>
                    <a:pt x="6290981" y="4999374"/>
                    <a:pt x="6638252" y="4813450"/>
                    <a:pt x="6891758" y="4677848"/>
                  </a:cubicBezTo>
                  <a:cubicBezTo>
                    <a:pt x="7016098" y="4611144"/>
                    <a:pt x="7114398" y="4558629"/>
                    <a:pt x="7158868" y="4511965"/>
                  </a:cubicBezTo>
                  <a:cubicBezTo>
                    <a:pt x="7208604" y="4459742"/>
                    <a:pt x="7260974" y="4341693"/>
                    <a:pt x="7306320" y="4179467"/>
                  </a:cubicBezTo>
                  <a:cubicBezTo>
                    <a:pt x="7422466" y="3764174"/>
                    <a:pt x="7425540" y="3328547"/>
                    <a:pt x="7315828" y="2884730"/>
                  </a:cubicBezTo>
                  <a:cubicBezTo>
                    <a:pt x="7210506" y="2459197"/>
                    <a:pt x="6999129" y="2028984"/>
                    <a:pt x="6704519" y="1640752"/>
                  </a:cubicBezTo>
                  <a:cubicBezTo>
                    <a:pt x="6369826" y="1199861"/>
                    <a:pt x="5943562" y="827136"/>
                    <a:pt x="5471805" y="563096"/>
                  </a:cubicBezTo>
                  <a:cubicBezTo>
                    <a:pt x="5011311" y="305349"/>
                    <a:pt x="4537651" y="169161"/>
                    <a:pt x="4102025" y="169161"/>
                  </a:cubicBezTo>
                  <a:close/>
                  <a:moveTo>
                    <a:pt x="1815426" y="0"/>
                  </a:moveTo>
                  <a:lnTo>
                    <a:pt x="6228114" y="0"/>
                  </a:lnTo>
                  <a:lnTo>
                    <a:pt x="6378838" y="104569"/>
                  </a:lnTo>
                  <a:cubicBezTo>
                    <a:pt x="7701449" y="1070221"/>
                    <a:pt x="8614337" y="2759472"/>
                    <a:pt x="8151535" y="4415712"/>
                  </a:cubicBezTo>
                  <a:cubicBezTo>
                    <a:pt x="7841710" y="5524525"/>
                    <a:pt x="7282330" y="5242495"/>
                    <a:pt x="6540097" y="5998038"/>
                  </a:cubicBezTo>
                  <a:cubicBezTo>
                    <a:pt x="6261706" y="6281367"/>
                    <a:pt x="6008555" y="6583271"/>
                    <a:pt x="5741125" y="6849976"/>
                  </a:cubicBezTo>
                  <a:lnTo>
                    <a:pt x="5732797" y="6858000"/>
                  </a:lnTo>
                  <a:lnTo>
                    <a:pt x="1711956" y="6858000"/>
                  </a:lnTo>
                  <a:lnTo>
                    <a:pt x="1631859" y="6799706"/>
                  </a:lnTo>
                  <a:cubicBezTo>
                    <a:pt x="1402830" y="6623620"/>
                    <a:pt x="1192523" y="6423644"/>
                    <a:pt x="1004515" y="6203417"/>
                  </a:cubicBezTo>
                  <a:cubicBezTo>
                    <a:pt x="378870" y="5470546"/>
                    <a:pt x="0" y="4513427"/>
                    <a:pt x="0" y="3466345"/>
                  </a:cubicBezTo>
                  <a:cubicBezTo>
                    <a:pt x="0" y="2025290"/>
                    <a:pt x="717408" y="754744"/>
                    <a:pt x="1808555" y="448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EEDAA96-38BD-4AC0-8E5F-CF74F5C7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1616062 w 8273365"/>
                <a:gd name="connsiteY0" fmla="*/ 0 h 6858000"/>
                <a:gd name="connsiteX1" fmla="*/ 3206514 w 8273365"/>
                <a:gd name="connsiteY1" fmla="*/ 0 h 6858000"/>
                <a:gd name="connsiteX2" fmla="*/ 3122517 w 8273365"/>
                <a:gd name="connsiteY2" fmla="*/ 23655 h 6858000"/>
                <a:gd name="connsiteX3" fmla="*/ 1723196 w 8273365"/>
                <a:gd name="connsiteY3" fmla="*/ 880747 h 6858000"/>
                <a:gd name="connsiteX4" fmla="*/ 997786 w 8273365"/>
                <a:gd name="connsiteY4" fmla="*/ 1975811 h 6858000"/>
                <a:gd name="connsiteX5" fmla="*/ 731408 w 8273365"/>
                <a:gd name="connsiteY5" fmla="*/ 3320136 h 6858000"/>
                <a:gd name="connsiteX6" fmla="*/ 952731 w 8273365"/>
                <a:gd name="connsiteY6" fmla="*/ 4550071 h 6858000"/>
                <a:gd name="connsiteX7" fmla="*/ 1560970 w 8273365"/>
                <a:gd name="connsiteY7" fmla="*/ 5582379 h 6858000"/>
                <a:gd name="connsiteX8" fmla="*/ 2685142 w 8273365"/>
                <a:gd name="connsiteY8" fmla="*/ 6445587 h 6858000"/>
                <a:gd name="connsiteX9" fmla="*/ 4102171 w 8273365"/>
                <a:gd name="connsiteY9" fmla="*/ 6763602 h 6858000"/>
                <a:gd name="connsiteX10" fmla="*/ 4840307 w 8273365"/>
                <a:gd name="connsiteY10" fmla="*/ 6518434 h 6858000"/>
                <a:gd name="connsiteX11" fmla="*/ 5614867 w 8273365"/>
                <a:gd name="connsiteY11" fmla="*/ 5770643 h 6858000"/>
                <a:gd name="connsiteX12" fmla="*/ 6018458 w 8273365"/>
                <a:gd name="connsiteY12" fmla="*/ 5339114 h 6858000"/>
                <a:gd name="connsiteX13" fmla="*/ 6960802 w 8273365"/>
                <a:gd name="connsiteY13" fmla="*/ 4660514 h 6858000"/>
                <a:gd name="connsiteX14" fmla="*/ 7264776 w 8273365"/>
                <a:gd name="connsiteY14" fmla="*/ 4466544 h 6858000"/>
                <a:gd name="connsiteX15" fmla="*/ 7447190 w 8273365"/>
                <a:gd name="connsiteY15" fmla="*/ 4072462 h 6858000"/>
                <a:gd name="connsiteX16" fmla="*/ 7457722 w 8273365"/>
                <a:gd name="connsiteY16" fmla="*/ 2703268 h 6858000"/>
                <a:gd name="connsiteX17" fmla="*/ 6820959 w 8273365"/>
                <a:gd name="connsiteY17" fmla="*/ 1406044 h 6858000"/>
                <a:gd name="connsiteX18" fmla="*/ 5543190 w 8273365"/>
                <a:gd name="connsiteY18" fmla="*/ 289185 h 6858000"/>
                <a:gd name="connsiteX19" fmla="*/ 4996775 w 8273365"/>
                <a:gd name="connsiteY19" fmla="*/ 40060 h 6858000"/>
                <a:gd name="connsiteX20" fmla="*/ 4871645 w 8273365"/>
                <a:gd name="connsiteY20" fmla="*/ 0 h 6858000"/>
                <a:gd name="connsiteX21" fmla="*/ 6433093 w 8273365"/>
                <a:gd name="connsiteY21" fmla="*/ 0 h 6858000"/>
                <a:gd name="connsiteX22" fmla="*/ 6564891 w 8273365"/>
                <a:gd name="connsiteY22" fmla="*/ 101152 h 6858000"/>
                <a:gd name="connsiteX23" fmla="*/ 8151535 w 8273365"/>
                <a:gd name="connsiteY23" fmla="*/ 4269504 h 6858000"/>
                <a:gd name="connsiteX24" fmla="*/ 6540097 w 8273365"/>
                <a:gd name="connsiteY24" fmla="*/ 5851830 h 6858000"/>
                <a:gd name="connsiteX25" fmla="*/ 5606037 w 8273365"/>
                <a:gd name="connsiteY25" fmla="*/ 6833938 h 6858000"/>
                <a:gd name="connsiteX26" fmla="*/ 5578888 w 8273365"/>
                <a:gd name="connsiteY26" fmla="*/ 6858000 h 6858000"/>
                <a:gd name="connsiteX27" fmla="*/ 1925521 w 8273365"/>
                <a:gd name="connsiteY27" fmla="*/ 6858000 h 6858000"/>
                <a:gd name="connsiteX28" fmla="*/ 1807085 w 8273365"/>
                <a:gd name="connsiteY28" fmla="*/ 6781026 h 6858000"/>
                <a:gd name="connsiteX29" fmla="*/ 1004515 w 8273365"/>
                <a:gd name="connsiteY29" fmla="*/ 6057209 h 6858000"/>
                <a:gd name="connsiteX30" fmla="*/ 0 w 8273365"/>
                <a:gd name="connsiteY30" fmla="*/ 3320136 h 6858000"/>
                <a:gd name="connsiteX31" fmla="*/ 1492767 w 8273365"/>
                <a:gd name="connsiteY31" fmla="*/ 986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73365" h="6858000">
                  <a:moveTo>
                    <a:pt x="1616062" y="0"/>
                  </a:moveTo>
                  <a:lnTo>
                    <a:pt x="3206514" y="0"/>
                  </a:lnTo>
                  <a:lnTo>
                    <a:pt x="3122517" y="23655"/>
                  </a:lnTo>
                  <a:cubicBezTo>
                    <a:pt x="2599902" y="185042"/>
                    <a:pt x="2120807" y="476097"/>
                    <a:pt x="1723196" y="880747"/>
                  </a:cubicBezTo>
                  <a:cubicBezTo>
                    <a:pt x="1412348" y="1197008"/>
                    <a:pt x="1168351" y="1565490"/>
                    <a:pt x="997786" y="1975811"/>
                  </a:cubicBezTo>
                  <a:cubicBezTo>
                    <a:pt x="821078" y="2401050"/>
                    <a:pt x="731408" y="2853352"/>
                    <a:pt x="731408" y="3320136"/>
                  </a:cubicBezTo>
                  <a:cubicBezTo>
                    <a:pt x="731408" y="3744353"/>
                    <a:pt x="805864" y="4158182"/>
                    <a:pt x="952731" y="4550071"/>
                  </a:cubicBezTo>
                  <a:cubicBezTo>
                    <a:pt x="1094331" y="4928208"/>
                    <a:pt x="1298980" y="5275627"/>
                    <a:pt x="1560970" y="5582379"/>
                  </a:cubicBezTo>
                  <a:cubicBezTo>
                    <a:pt x="1870793" y="5945304"/>
                    <a:pt x="2259610" y="6243718"/>
                    <a:pt x="2685142" y="6445587"/>
                  </a:cubicBezTo>
                  <a:cubicBezTo>
                    <a:pt x="3130131" y="6656669"/>
                    <a:pt x="3606861" y="6763602"/>
                    <a:pt x="4102171" y="6763602"/>
                  </a:cubicBezTo>
                  <a:cubicBezTo>
                    <a:pt x="4371914" y="6763602"/>
                    <a:pt x="4599528" y="6687974"/>
                    <a:pt x="4840307" y="6518434"/>
                  </a:cubicBezTo>
                  <a:cubicBezTo>
                    <a:pt x="5099811" y="6335729"/>
                    <a:pt x="5349951" y="6061159"/>
                    <a:pt x="5614867" y="5770643"/>
                  </a:cubicBezTo>
                  <a:cubicBezTo>
                    <a:pt x="5743449" y="5629628"/>
                    <a:pt x="5876273" y="5483786"/>
                    <a:pt x="6018458" y="5339114"/>
                  </a:cubicBezTo>
                  <a:cubicBezTo>
                    <a:pt x="6379773" y="4971361"/>
                    <a:pt x="6715635" y="4791728"/>
                    <a:pt x="6960802" y="4660514"/>
                  </a:cubicBezTo>
                  <a:cubicBezTo>
                    <a:pt x="7116154" y="4577280"/>
                    <a:pt x="7206994" y="4527251"/>
                    <a:pt x="7264776" y="4466544"/>
                  </a:cubicBezTo>
                  <a:cubicBezTo>
                    <a:pt x="7332650" y="4395306"/>
                    <a:pt x="7394089" y="4262628"/>
                    <a:pt x="7447190" y="4072462"/>
                  </a:cubicBezTo>
                  <a:cubicBezTo>
                    <a:pt x="7570066" y="3632594"/>
                    <a:pt x="7573576" y="3171954"/>
                    <a:pt x="7457722" y="2703268"/>
                  </a:cubicBezTo>
                  <a:cubicBezTo>
                    <a:pt x="7347718" y="2258572"/>
                    <a:pt x="7127565" y="1810073"/>
                    <a:pt x="6820959" y="1406044"/>
                  </a:cubicBezTo>
                  <a:cubicBezTo>
                    <a:pt x="6474271" y="949207"/>
                    <a:pt x="6032355" y="563024"/>
                    <a:pt x="5543190" y="289185"/>
                  </a:cubicBezTo>
                  <a:cubicBezTo>
                    <a:pt x="5362386" y="187977"/>
                    <a:pt x="5179299" y="104665"/>
                    <a:pt x="4996775" y="40060"/>
                  </a:cubicBezTo>
                  <a:lnTo>
                    <a:pt x="4871645" y="0"/>
                  </a:lnTo>
                  <a:lnTo>
                    <a:pt x="6433093" y="0"/>
                  </a:lnTo>
                  <a:lnTo>
                    <a:pt x="6564891" y="101152"/>
                  </a:lnTo>
                  <a:cubicBezTo>
                    <a:pt x="7785271" y="1084819"/>
                    <a:pt x="8592299" y="2692132"/>
                    <a:pt x="8151535" y="4269504"/>
                  </a:cubicBezTo>
                  <a:cubicBezTo>
                    <a:pt x="7841710" y="5378317"/>
                    <a:pt x="7282330" y="5096287"/>
                    <a:pt x="6540097" y="5851830"/>
                  </a:cubicBezTo>
                  <a:cubicBezTo>
                    <a:pt x="6215307" y="6182380"/>
                    <a:pt x="5924872" y="6538214"/>
                    <a:pt x="5606037" y="6833938"/>
                  </a:cubicBezTo>
                  <a:lnTo>
                    <a:pt x="5578888" y="6858000"/>
                  </a:lnTo>
                  <a:lnTo>
                    <a:pt x="1925521" y="6858000"/>
                  </a:lnTo>
                  <a:lnTo>
                    <a:pt x="1807085" y="6781026"/>
                  </a:lnTo>
                  <a:cubicBezTo>
                    <a:pt x="1509378" y="6576133"/>
                    <a:pt x="1239525" y="6332492"/>
                    <a:pt x="1004515" y="6057209"/>
                  </a:cubicBezTo>
                  <a:cubicBezTo>
                    <a:pt x="378870" y="5324338"/>
                    <a:pt x="0" y="4367220"/>
                    <a:pt x="0" y="3320136"/>
                  </a:cubicBezTo>
                  <a:cubicBezTo>
                    <a:pt x="0" y="2023187"/>
                    <a:pt x="581101" y="864350"/>
                    <a:pt x="1492767" y="986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000679E-B592-4134-AC05-8EC80BBC4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37594" y="-3810"/>
              <a:ext cx="8219860" cy="6858000"/>
            </a:xfrm>
            <a:custGeom>
              <a:avLst/>
              <a:gdLst>
                <a:gd name="connsiteX0" fmla="*/ 5534366 w 8219860"/>
                <a:gd name="connsiteY0" fmla="*/ 0 h 6858000"/>
                <a:gd name="connsiteX1" fmla="*/ 6263243 w 8219860"/>
                <a:gd name="connsiteY1" fmla="*/ 0 h 6858000"/>
                <a:gd name="connsiteX2" fmla="*/ 6295307 w 8219860"/>
                <a:gd name="connsiteY2" fmla="*/ 21377 h 6858000"/>
                <a:gd name="connsiteX3" fmla="*/ 6907056 w 8219860"/>
                <a:gd name="connsiteY3" fmla="*/ 522976 h 6858000"/>
                <a:gd name="connsiteX4" fmla="*/ 7434107 w 8219860"/>
                <a:gd name="connsiteY4" fmla="*/ 1119513 h 6858000"/>
                <a:gd name="connsiteX5" fmla="*/ 7856130 w 8219860"/>
                <a:gd name="connsiteY5" fmla="*/ 1802940 h 6858000"/>
                <a:gd name="connsiteX6" fmla="*/ 8019380 w 8219860"/>
                <a:gd name="connsiteY6" fmla="*/ 2174201 h 6858000"/>
                <a:gd name="connsiteX7" fmla="*/ 8054634 w 8219860"/>
                <a:gd name="connsiteY7" fmla="*/ 2269723 h 6858000"/>
                <a:gd name="connsiteX8" fmla="*/ 8086962 w 8219860"/>
                <a:gd name="connsiteY8" fmla="*/ 2366562 h 6858000"/>
                <a:gd name="connsiteX9" fmla="*/ 8115633 w 8219860"/>
                <a:gd name="connsiteY9" fmla="*/ 2464717 h 6858000"/>
                <a:gd name="connsiteX10" fmla="*/ 8140794 w 8219860"/>
                <a:gd name="connsiteY10" fmla="*/ 2563895 h 6858000"/>
                <a:gd name="connsiteX11" fmla="*/ 8218615 w 8219860"/>
                <a:gd name="connsiteY11" fmla="*/ 3378975 h 6858000"/>
                <a:gd name="connsiteX12" fmla="*/ 8175170 w 8219860"/>
                <a:gd name="connsiteY12" fmla="*/ 3786370 h 6858000"/>
                <a:gd name="connsiteX13" fmla="*/ 8073943 w 8219860"/>
                <a:gd name="connsiteY13" fmla="*/ 4180891 h 6858000"/>
                <a:gd name="connsiteX14" fmla="*/ 7939071 w 8219860"/>
                <a:gd name="connsiteY14" fmla="*/ 4562246 h 6858000"/>
                <a:gd name="connsiteX15" fmla="*/ 7854229 w 8219860"/>
                <a:gd name="connsiteY15" fmla="*/ 4751828 h 6858000"/>
                <a:gd name="connsiteX16" fmla="*/ 7745102 w 8219860"/>
                <a:gd name="connsiteY16" fmla="*/ 4936435 h 6858000"/>
                <a:gd name="connsiteX17" fmla="*/ 7605403 w 8219860"/>
                <a:gd name="connsiteY17" fmla="*/ 5106852 h 6858000"/>
                <a:gd name="connsiteX18" fmla="*/ 7524949 w 8219860"/>
                <a:gd name="connsiteY18" fmla="*/ 5182481 h 6858000"/>
                <a:gd name="connsiteX19" fmla="*/ 7440106 w 8219860"/>
                <a:gd name="connsiteY19" fmla="*/ 5250208 h 6858000"/>
                <a:gd name="connsiteX20" fmla="*/ 7101758 w 8219860"/>
                <a:gd name="connsiteY20" fmla="*/ 5463633 h 6858000"/>
                <a:gd name="connsiteX21" fmla="*/ 6804366 w 8219860"/>
                <a:gd name="connsiteY21" fmla="*/ 5657895 h 6858000"/>
                <a:gd name="connsiteX22" fmla="*/ 6671103 w 8219860"/>
                <a:gd name="connsiteY22" fmla="*/ 5765704 h 6858000"/>
                <a:gd name="connsiteX23" fmla="*/ 6545887 w 8219860"/>
                <a:gd name="connsiteY23" fmla="*/ 5882583 h 6858000"/>
                <a:gd name="connsiteX24" fmla="*/ 6485473 w 8219860"/>
                <a:gd name="connsiteY24" fmla="*/ 5945046 h 6858000"/>
                <a:gd name="connsiteX25" fmla="*/ 6423303 w 8219860"/>
                <a:gd name="connsiteY25" fmla="*/ 6011604 h 6858000"/>
                <a:gd name="connsiteX26" fmla="*/ 6298672 w 8219860"/>
                <a:gd name="connsiteY26" fmla="*/ 6146768 h 6858000"/>
                <a:gd name="connsiteX27" fmla="*/ 6040923 w 8219860"/>
                <a:gd name="connsiteY27" fmla="*/ 6418997 h 6858000"/>
                <a:gd name="connsiteX28" fmla="*/ 5907662 w 8219860"/>
                <a:gd name="connsiteY28" fmla="*/ 6555769 h 6858000"/>
                <a:gd name="connsiteX29" fmla="*/ 5769864 w 8219860"/>
                <a:gd name="connsiteY29" fmla="*/ 6691081 h 6858000"/>
                <a:gd name="connsiteX30" fmla="*/ 5581270 w 8219860"/>
                <a:gd name="connsiteY30" fmla="*/ 6858000 h 6858000"/>
                <a:gd name="connsiteX31" fmla="*/ 5057635 w 8219860"/>
                <a:gd name="connsiteY31" fmla="*/ 6858000 h 6858000"/>
                <a:gd name="connsiteX32" fmla="*/ 5112401 w 8219860"/>
                <a:gd name="connsiteY32" fmla="*/ 6812805 h 6858000"/>
                <a:gd name="connsiteX33" fmla="*/ 5241495 w 8219860"/>
                <a:gd name="connsiteY33" fmla="*/ 6689617 h 6858000"/>
                <a:gd name="connsiteX34" fmla="*/ 5485639 w 8219860"/>
                <a:gd name="connsiteY34" fmla="*/ 6421192 h 6858000"/>
                <a:gd name="connsiteX35" fmla="*/ 5603981 w 8219860"/>
                <a:gd name="connsiteY35" fmla="*/ 6279592 h 6858000"/>
                <a:gd name="connsiteX36" fmla="*/ 5722615 w 8219860"/>
                <a:gd name="connsiteY36" fmla="*/ 6135503 h 6858000"/>
                <a:gd name="connsiteX37" fmla="*/ 5967636 w 8219860"/>
                <a:gd name="connsiteY37" fmla="*/ 5845135 h 6858000"/>
                <a:gd name="connsiteX38" fmla="*/ 6099583 w 8219860"/>
                <a:gd name="connsiteY38" fmla="*/ 5703828 h 6858000"/>
                <a:gd name="connsiteX39" fmla="*/ 6168189 w 8219860"/>
                <a:gd name="connsiteY39" fmla="*/ 5634490 h 6858000"/>
                <a:gd name="connsiteX40" fmla="*/ 6241769 w 8219860"/>
                <a:gd name="connsiteY40" fmla="*/ 5564129 h 6858000"/>
                <a:gd name="connsiteX41" fmla="*/ 6567684 w 8219860"/>
                <a:gd name="connsiteY41" fmla="*/ 5312962 h 6858000"/>
                <a:gd name="connsiteX42" fmla="*/ 6918466 w 8219860"/>
                <a:gd name="connsiteY42" fmla="*/ 5121628 h 6858000"/>
                <a:gd name="connsiteX43" fmla="*/ 7084202 w 8219860"/>
                <a:gd name="connsiteY43" fmla="*/ 5039856 h 6858000"/>
                <a:gd name="connsiteX44" fmla="*/ 7231508 w 8219860"/>
                <a:gd name="connsiteY44" fmla="*/ 4955159 h 6858000"/>
                <a:gd name="connsiteX45" fmla="*/ 7455757 w 8219860"/>
                <a:gd name="connsiteY45" fmla="*/ 4736907 h 6858000"/>
                <a:gd name="connsiteX46" fmla="*/ 7597796 w 8219860"/>
                <a:gd name="connsiteY46" fmla="*/ 4437761 h 6858000"/>
                <a:gd name="connsiteX47" fmla="*/ 7667720 w 8219860"/>
                <a:gd name="connsiteY47" fmla="*/ 4093562 h 6858000"/>
                <a:gd name="connsiteX48" fmla="*/ 7680008 w 8219860"/>
                <a:gd name="connsiteY48" fmla="*/ 3742632 h 6858000"/>
                <a:gd name="connsiteX49" fmla="*/ 7657188 w 8219860"/>
                <a:gd name="connsiteY49" fmla="*/ 3396237 h 6858000"/>
                <a:gd name="connsiteX50" fmla="*/ 7604818 w 8219860"/>
                <a:gd name="connsiteY50" fmla="*/ 3055255 h 6858000"/>
                <a:gd name="connsiteX51" fmla="*/ 7522900 w 8219860"/>
                <a:gd name="connsiteY51" fmla="*/ 2720270 h 6858000"/>
                <a:gd name="connsiteX52" fmla="*/ 7299968 w 8219860"/>
                <a:gd name="connsiteY52" fmla="*/ 2062442 h 6858000"/>
                <a:gd name="connsiteX53" fmla="*/ 6971566 w 8219860"/>
                <a:gd name="connsiteY53" fmla="*/ 1438698 h 6858000"/>
                <a:gd name="connsiteX54" fmla="*/ 6771307 w 8219860"/>
                <a:gd name="connsiteY54" fmla="*/ 1144380 h 6858000"/>
                <a:gd name="connsiteX55" fmla="*/ 6547935 w 8219860"/>
                <a:gd name="connsiteY55" fmla="*/ 865129 h 6858000"/>
                <a:gd name="connsiteX56" fmla="*/ 6037997 w 8219860"/>
                <a:gd name="connsiteY56" fmla="*/ 359872 h 6858000"/>
                <a:gd name="connsiteX57" fmla="*/ 5602369 w 8219860"/>
                <a:gd name="connsiteY57" fmla="*/ 40572 h 6858000"/>
                <a:gd name="connsiteX58" fmla="*/ 1689206 w 8219860"/>
                <a:gd name="connsiteY58" fmla="*/ 0 h 6858000"/>
                <a:gd name="connsiteX59" fmla="*/ 2580244 w 8219860"/>
                <a:gd name="connsiteY59" fmla="*/ 0 h 6858000"/>
                <a:gd name="connsiteX60" fmla="*/ 2556490 w 8219860"/>
                <a:gd name="connsiteY60" fmla="*/ 13997 h 6858000"/>
                <a:gd name="connsiteX61" fmla="*/ 2125407 w 8219860"/>
                <a:gd name="connsiteY61" fmla="*/ 323156 h 6858000"/>
                <a:gd name="connsiteX62" fmla="*/ 1859322 w 8219860"/>
                <a:gd name="connsiteY62" fmla="*/ 553842 h 6858000"/>
                <a:gd name="connsiteX63" fmla="*/ 1607425 w 8219860"/>
                <a:gd name="connsiteY63" fmla="*/ 799741 h 6858000"/>
                <a:gd name="connsiteX64" fmla="*/ 861829 w 8219860"/>
                <a:gd name="connsiteY64" fmla="*/ 1987400 h 6858000"/>
                <a:gd name="connsiteX65" fmla="*/ 661422 w 8219860"/>
                <a:gd name="connsiteY65" fmla="*/ 2660149 h 6858000"/>
                <a:gd name="connsiteX66" fmla="*/ 608323 w 8219860"/>
                <a:gd name="connsiteY66" fmla="*/ 3006544 h 6858000"/>
                <a:gd name="connsiteX67" fmla="*/ 584625 w 8219860"/>
                <a:gd name="connsiteY67" fmla="*/ 3355571 h 6858000"/>
                <a:gd name="connsiteX68" fmla="*/ 589891 w 8219860"/>
                <a:gd name="connsiteY68" fmla="*/ 3705330 h 6858000"/>
                <a:gd name="connsiteX69" fmla="*/ 623389 w 8219860"/>
                <a:gd name="connsiteY69" fmla="*/ 4053626 h 6858000"/>
                <a:gd name="connsiteX70" fmla="*/ 787078 w 8219860"/>
                <a:gd name="connsiteY70" fmla="*/ 4735736 h 6858000"/>
                <a:gd name="connsiteX71" fmla="*/ 1081251 w 8219860"/>
                <a:gd name="connsiteY71" fmla="*/ 5376742 h 6858000"/>
                <a:gd name="connsiteX72" fmla="*/ 1274196 w 8219860"/>
                <a:gd name="connsiteY72" fmla="*/ 5674278 h 6858000"/>
                <a:gd name="connsiteX73" fmla="*/ 1381274 w 8219860"/>
                <a:gd name="connsiteY73" fmla="*/ 5816170 h 6858000"/>
                <a:gd name="connsiteX74" fmla="*/ 1495959 w 8219860"/>
                <a:gd name="connsiteY74" fmla="*/ 5953677 h 6858000"/>
                <a:gd name="connsiteX75" fmla="*/ 2013356 w 8219860"/>
                <a:gd name="connsiteY75" fmla="*/ 6450448 h 6858000"/>
                <a:gd name="connsiteX76" fmla="*/ 2083865 w 8219860"/>
                <a:gd name="connsiteY76" fmla="*/ 6506327 h 6858000"/>
                <a:gd name="connsiteX77" fmla="*/ 2155688 w 8219860"/>
                <a:gd name="connsiteY77" fmla="*/ 6560744 h 6858000"/>
                <a:gd name="connsiteX78" fmla="*/ 2228537 w 8219860"/>
                <a:gd name="connsiteY78" fmla="*/ 6613844 h 6858000"/>
                <a:gd name="connsiteX79" fmla="*/ 2302700 w 8219860"/>
                <a:gd name="connsiteY79" fmla="*/ 6665190 h 6858000"/>
                <a:gd name="connsiteX80" fmla="*/ 2610915 w 8219860"/>
                <a:gd name="connsiteY80" fmla="*/ 6853454 h 6858000"/>
                <a:gd name="connsiteX81" fmla="*/ 2619731 w 8219860"/>
                <a:gd name="connsiteY81" fmla="*/ 6858000 h 6858000"/>
                <a:gd name="connsiteX82" fmla="*/ 1931408 w 8219860"/>
                <a:gd name="connsiteY82" fmla="*/ 6858000 h 6858000"/>
                <a:gd name="connsiteX83" fmla="*/ 1782231 w 8219860"/>
                <a:gd name="connsiteY83" fmla="*/ 6759101 h 6858000"/>
                <a:gd name="connsiteX84" fmla="*/ 1179844 w 8219860"/>
                <a:gd name="connsiteY84" fmla="*/ 6247262 h 6858000"/>
                <a:gd name="connsiteX85" fmla="*/ 677221 w 8219860"/>
                <a:gd name="connsiteY85" fmla="*/ 5628784 h 6858000"/>
                <a:gd name="connsiteX86" fmla="*/ 302740 w 8219860"/>
                <a:gd name="connsiteY86" fmla="*/ 4919612 h 6858000"/>
                <a:gd name="connsiteX87" fmla="*/ 71615 w 8219860"/>
                <a:gd name="connsiteY87" fmla="*/ 4147685 h 6858000"/>
                <a:gd name="connsiteX88" fmla="*/ 14420 w 8219860"/>
                <a:gd name="connsiteY88" fmla="*/ 3747313 h 6858000"/>
                <a:gd name="connsiteX89" fmla="*/ 815 w 8219860"/>
                <a:gd name="connsiteY89" fmla="*/ 3342991 h 6858000"/>
                <a:gd name="connsiteX90" fmla="*/ 29340 w 8219860"/>
                <a:gd name="connsiteY90" fmla="*/ 2939692 h 6858000"/>
                <a:gd name="connsiteX91" fmla="*/ 97946 w 8219860"/>
                <a:gd name="connsiteY91" fmla="*/ 2541660 h 6858000"/>
                <a:gd name="connsiteX92" fmla="*/ 341358 w 8219860"/>
                <a:gd name="connsiteY92" fmla="*/ 1774268 h 6858000"/>
                <a:gd name="connsiteX93" fmla="*/ 1212758 w 8219860"/>
                <a:gd name="connsiteY93" fmla="*/ 432721 h 6858000"/>
                <a:gd name="connsiteX94" fmla="*/ 1499908 w 8219860"/>
                <a:gd name="connsiteY94" fmla="*/ 150982 h 6858000"/>
                <a:gd name="connsiteX95" fmla="*/ 1655863 w 8219860"/>
                <a:gd name="connsiteY95" fmla="*/ 235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8219860" h="6858000">
                  <a:moveTo>
                    <a:pt x="5534366" y="0"/>
                  </a:moveTo>
                  <a:lnTo>
                    <a:pt x="6263243" y="0"/>
                  </a:lnTo>
                  <a:lnTo>
                    <a:pt x="6295307" y="21377"/>
                  </a:lnTo>
                  <a:cubicBezTo>
                    <a:pt x="6511218" y="172340"/>
                    <a:pt x="6716597" y="339247"/>
                    <a:pt x="6907056" y="522976"/>
                  </a:cubicBezTo>
                  <a:cubicBezTo>
                    <a:pt x="7097514" y="706706"/>
                    <a:pt x="7274807" y="905503"/>
                    <a:pt x="7434107" y="1119513"/>
                  </a:cubicBezTo>
                  <a:cubicBezTo>
                    <a:pt x="7593992" y="1333084"/>
                    <a:pt x="7735155" y="1562014"/>
                    <a:pt x="7856130" y="1802940"/>
                  </a:cubicBezTo>
                  <a:cubicBezTo>
                    <a:pt x="7916105" y="1923621"/>
                    <a:pt x="7970376" y="2047668"/>
                    <a:pt x="8019380" y="2174201"/>
                  </a:cubicBezTo>
                  <a:cubicBezTo>
                    <a:pt x="8031375" y="2205944"/>
                    <a:pt x="8043808" y="2237541"/>
                    <a:pt x="8054634" y="2269723"/>
                  </a:cubicBezTo>
                  <a:lnTo>
                    <a:pt x="8086962" y="2366562"/>
                  </a:lnTo>
                  <a:lnTo>
                    <a:pt x="8115633" y="2464717"/>
                  </a:lnTo>
                  <a:cubicBezTo>
                    <a:pt x="8124995" y="2497484"/>
                    <a:pt x="8132602" y="2530836"/>
                    <a:pt x="8140794" y="2563895"/>
                  </a:cubicBezTo>
                  <a:cubicBezTo>
                    <a:pt x="8203402" y="2829836"/>
                    <a:pt x="8225636" y="3105576"/>
                    <a:pt x="8218615" y="3378975"/>
                  </a:cubicBezTo>
                  <a:cubicBezTo>
                    <a:pt x="8214958" y="3515749"/>
                    <a:pt x="8200476" y="3652229"/>
                    <a:pt x="8175170" y="3786370"/>
                  </a:cubicBezTo>
                  <a:cubicBezTo>
                    <a:pt x="8149716" y="3920510"/>
                    <a:pt x="8114462" y="4052163"/>
                    <a:pt x="8073943" y="4180891"/>
                  </a:cubicBezTo>
                  <a:cubicBezTo>
                    <a:pt x="8033570" y="4309911"/>
                    <a:pt x="7990270" y="4435421"/>
                    <a:pt x="7939071" y="4562246"/>
                  </a:cubicBezTo>
                  <a:cubicBezTo>
                    <a:pt x="7913472" y="4625587"/>
                    <a:pt x="7885678" y="4688926"/>
                    <a:pt x="7854229" y="4751828"/>
                  </a:cubicBezTo>
                  <a:cubicBezTo>
                    <a:pt x="7822193" y="4814437"/>
                    <a:pt x="7786792" y="4876752"/>
                    <a:pt x="7745102" y="4936435"/>
                  </a:cubicBezTo>
                  <a:cubicBezTo>
                    <a:pt x="7703998" y="4996411"/>
                    <a:pt x="7657040" y="5053899"/>
                    <a:pt x="7605403" y="5106852"/>
                  </a:cubicBezTo>
                  <a:cubicBezTo>
                    <a:pt x="7579512" y="5133183"/>
                    <a:pt x="7552596" y="5158489"/>
                    <a:pt x="7524949" y="5182481"/>
                  </a:cubicBezTo>
                  <a:cubicBezTo>
                    <a:pt x="7497301" y="5206323"/>
                    <a:pt x="7468776" y="5228704"/>
                    <a:pt x="7440106" y="5250208"/>
                  </a:cubicBezTo>
                  <a:cubicBezTo>
                    <a:pt x="7324836" y="5335930"/>
                    <a:pt x="7208103" y="5400146"/>
                    <a:pt x="7101758" y="5463633"/>
                  </a:cubicBezTo>
                  <a:cubicBezTo>
                    <a:pt x="6994825" y="5526533"/>
                    <a:pt x="6896230" y="5588996"/>
                    <a:pt x="6804366" y="5657895"/>
                  </a:cubicBezTo>
                  <a:cubicBezTo>
                    <a:pt x="6758141" y="5691978"/>
                    <a:pt x="6713965" y="5728110"/>
                    <a:pt x="6671103" y="5765704"/>
                  </a:cubicBezTo>
                  <a:cubicBezTo>
                    <a:pt x="6627952" y="5802860"/>
                    <a:pt x="6586408" y="5842209"/>
                    <a:pt x="6545887" y="5882583"/>
                  </a:cubicBezTo>
                  <a:cubicBezTo>
                    <a:pt x="6525407" y="5903062"/>
                    <a:pt x="6506245" y="5923103"/>
                    <a:pt x="6485473" y="5945046"/>
                  </a:cubicBezTo>
                  <a:lnTo>
                    <a:pt x="6423303" y="6011604"/>
                  </a:lnTo>
                  <a:lnTo>
                    <a:pt x="6298672" y="6146768"/>
                  </a:lnTo>
                  <a:cubicBezTo>
                    <a:pt x="6214853" y="6237315"/>
                    <a:pt x="6128400" y="6327572"/>
                    <a:pt x="6040923" y="6418997"/>
                  </a:cubicBezTo>
                  <a:cubicBezTo>
                    <a:pt x="5997186" y="6464637"/>
                    <a:pt x="5952569" y="6510130"/>
                    <a:pt x="5907662" y="6555769"/>
                  </a:cubicBezTo>
                  <a:cubicBezTo>
                    <a:pt x="5862460" y="6601118"/>
                    <a:pt x="5816528" y="6646172"/>
                    <a:pt x="5769864" y="6691081"/>
                  </a:cubicBezTo>
                  <a:lnTo>
                    <a:pt x="5581270" y="6858000"/>
                  </a:lnTo>
                  <a:lnTo>
                    <a:pt x="5057635" y="6858000"/>
                  </a:lnTo>
                  <a:lnTo>
                    <a:pt x="5112401" y="6812805"/>
                  </a:lnTo>
                  <a:cubicBezTo>
                    <a:pt x="5156505" y="6773364"/>
                    <a:pt x="5199439" y="6732113"/>
                    <a:pt x="5241495" y="6689617"/>
                  </a:cubicBezTo>
                  <a:cubicBezTo>
                    <a:pt x="5325753" y="6604628"/>
                    <a:pt x="5405916" y="6513934"/>
                    <a:pt x="5485639" y="6421192"/>
                  </a:cubicBezTo>
                  <a:cubicBezTo>
                    <a:pt x="5525427" y="6374674"/>
                    <a:pt x="5564631" y="6327425"/>
                    <a:pt x="5603981" y="6279592"/>
                  </a:cubicBezTo>
                  <a:lnTo>
                    <a:pt x="5722615" y="6135503"/>
                  </a:lnTo>
                  <a:cubicBezTo>
                    <a:pt x="5802339" y="6038957"/>
                    <a:pt x="5882062" y="5940510"/>
                    <a:pt x="5967636" y="5845135"/>
                  </a:cubicBezTo>
                  <a:cubicBezTo>
                    <a:pt x="6010496" y="5797446"/>
                    <a:pt x="6054381" y="5750345"/>
                    <a:pt x="6099583" y="5703828"/>
                  </a:cubicBezTo>
                  <a:lnTo>
                    <a:pt x="6168189" y="5634490"/>
                  </a:lnTo>
                  <a:cubicBezTo>
                    <a:pt x="6191300" y="5611524"/>
                    <a:pt x="6216754" y="5587094"/>
                    <a:pt x="6241769" y="5564129"/>
                  </a:cubicBezTo>
                  <a:cubicBezTo>
                    <a:pt x="6342117" y="5470948"/>
                    <a:pt x="6452414" y="5386688"/>
                    <a:pt x="6567684" y="5312962"/>
                  </a:cubicBezTo>
                  <a:cubicBezTo>
                    <a:pt x="6682806" y="5238945"/>
                    <a:pt x="6803635" y="5177360"/>
                    <a:pt x="6918466" y="5121628"/>
                  </a:cubicBezTo>
                  <a:cubicBezTo>
                    <a:pt x="6975808" y="5093833"/>
                    <a:pt x="7031688" y="5067211"/>
                    <a:pt x="7084202" y="5039856"/>
                  </a:cubicBezTo>
                  <a:cubicBezTo>
                    <a:pt x="7136864" y="5012793"/>
                    <a:pt x="7186453" y="4985439"/>
                    <a:pt x="7231508" y="4955159"/>
                  </a:cubicBezTo>
                  <a:cubicBezTo>
                    <a:pt x="7322202" y="4895476"/>
                    <a:pt x="7395635" y="4824530"/>
                    <a:pt x="7455757" y="4736907"/>
                  </a:cubicBezTo>
                  <a:cubicBezTo>
                    <a:pt x="7515440" y="4649431"/>
                    <a:pt x="7562543" y="4547326"/>
                    <a:pt x="7597796" y="4437761"/>
                  </a:cubicBezTo>
                  <a:cubicBezTo>
                    <a:pt x="7632758" y="4328343"/>
                    <a:pt x="7655139" y="4210293"/>
                    <a:pt x="7667720" y="4093562"/>
                  </a:cubicBezTo>
                  <a:cubicBezTo>
                    <a:pt x="7679860" y="3976389"/>
                    <a:pt x="7682494" y="3858925"/>
                    <a:pt x="7680008" y="3742632"/>
                  </a:cubicBezTo>
                  <a:cubicBezTo>
                    <a:pt x="7676350" y="3626192"/>
                    <a:pt x="7668451" y="3510776"/>
                    <a:pt x="7657188" y="3396237"/>
                  </a:cubicBezTo>
                  <a:cubicBezTo>
                    <a:pt x="7645923" y="3281699"/>
                    <a:pt x="7628808" y="3167745"/>
                    <a:pt x="7604818" y="3055255"/>
                  </a:cubicBezTo>
                  <a:cubicBezTo>
                    <a:pt x="7581120" y="2942618"/>
                    <a:pt x="7552888" y="2831298"/>
                    <a:pt x="7522900" y="2720270"/>
                  </a:cubicBezTo>
                  <a:cubicBezTo>
                    <a:pt x="7462926" y="2498361"/>
                    <a:pt x="7392418" y="2277038"/>
                    <a:pt x="7299968" y="2062442"/>
                  </a:cubicBezTo>
                  <a:cubicBezTo>
                    <a:pt x="7207518" y="1847847"/>
                    <a:pt x="7097514" y="1639104"/>
                    <a:pt x="6971566" y="1438698"/>
                  </a:cubicBezTo>
                  <a:cubicBezTo>
                    <a:pt x="6908226" y="1338642"/>
                    <a:pt x="6841668" y="1240340"/>
                    <a:pt x="6771307" y="1144380"/>
                  </a:cubicBezTo>
                  <a:cubicBezTo>
                    <a:pt x="6700945" y="1048419"/>
                    <a:pt x="6625903" y="955677"/>
                    <a:pt x="6547935" y="865129"/>
                  </a:cubicBezTo>
                  <a:cubicBezTo>
                    <a:pt x="6392438" y="683740"/>
                    <a:pt x="6221873" y="514199"/>
                    <a:pt x="6037997" y="359872"/>
                  </a:cubicBezTo>
                  <a:cubicBezTo>
                    <a:pt x="5900420" y="243689"/>
                    <a:pt x="5754861" y="136638"/>
                    <a:pt x="5602369" y="40572"/>
                  </a:cubicBezTo>
                  <a:close/>
                  <a:moveTo>
                    <a:pt x="1689206" y="0"/>
                  </a:moveTo>
                  <a:lnTo>
                    <a:pt x="2580244" y="0"/>
                  </a:lnTo>
                  <a:lnTo>
                    <a:pt x="2556490" y="13997"/>
                  </a:lnTo>
                  <a:cubicBezTo>
                    <a:pt x="2405637" y="107875"/>
                    <a:pt x="2262108" y="212018"/>
                    <a:pt x="2125407" y="323156"/>
                  </a:cubicBezTo>
                  <a:cubicBezTo>
                    <a:pt x="2033982" y="397174"/>
                    <a:pt x="1946944" y="475874"/>
                    <a:pt x="1859322" y="553842"/>
                  </a:cubicBezTo>
                  <a:cubicBezTo>
                    <a:pt x="1771699" y="631664"/>
                    <a:pt x="1686271" y="712557"/>
                    <a:pt x="1607425" y="799741"/>
                  </a:cubicBezTo>
                  <a:cubicBezTo>
                    <a:pt x="1289847" y="1146281"/>
                    <a:pt x="1036342" y="1551627"/>
                    <a:pt x="861829" y="1987400"/>
                  </a:cubicBezTo>
                  <a:cubicBezTo>
                    <a:pt x="774499" y="2205213"/>
                    <a:pt x="707062" y="2430780"/>
                    <a:pt x="661422" y="2660149"/>
                  </a:cubicBezTo>
                  <a:cubicBezTo>
                    <a:pt x="638750" y="2774834"/>
                    <a:pt x="621196" y="2890541"/>
                    <a:pt x="608323" y="3006544"/>
                  </a:cubicBezTo>
                  <a:cubicBezTo>
                    <a:pt x="595888" y="3122545"/>
                    <a:pt x="587990" y="3239131"/>
                    <a:pt x="584625" y="3355571"/>
                  </a:cubicBezTo>
                  <a:cubicBezTo>
                    <a:pt x="581699" y="3472156"/>
                    <a:pt x="582578" y="3588890"/>
                    <a:pt x="589891" y="3705330"/>
                  </a:cubicBezTo>
                  <a:cubicBezTo>
                    <a:pt x="595742" y="3821770"/>
                    <a:pt x="607591" y="3937917"/>
                    <a:pt x="623389" y="4053626"/>
                  </a:cubicBezTo>
                  <a:cubicBezTo>
                    <a:pt x="655864" y="4284896"/>
                    <a:pt x="709988" y="4513828"/>
                    <a:pt x="787078" y="4735736"/>
                  </a:cubicBezTo>
                  <a:cubicBezTo>
                    <a:pt x="864023" y="4957499"/>
                    <a:pt x="962324" y="5172825"/>
                    <a:pt x="1081251" y="5376742"/>
                  </a:cubicBezTo>
                  <a:cubicBezTo>
                    <a:pt x="1140934" y="5478553"/>
                    <a:pt x="1205152" y="5578172"/>
                    <a:pt x="1274196" y="5674278"/>
                  </a:cubicBezTo>
                  <a:cubicBezTo>
                    <a:pt x="1308571" y="5722552"/>
                    <a:pt x="1344557" y="5769654"/>
                    <a:pt x="1381274" y="5816170"/>
                  </a:cubicBezTo>
                  <a:cubicBezTo>
                    <a:pt x="1418575" y="5862543"/>
                    <a:pt x="1456608" y="5908622"/>
                    <a:pt x="1495959" y="5953677"/>
                  </a:cubicBezTo>
                  <a:cubicBezTo>
                    <a:pt x="1652919" y="6133894"/>
                    <a:pt x="1826555" y="6300071"/>
                    <a:pt x="2013356" y="6450448"/>
                  </a:cubicBezTo>
                  <a:cubicBezTo>
                    <a:pt x="2037053" y="6468879"/>
                    <a:pt x="2060020" y="6488188"/>
                    <a:pt x="2083865" y="6506327"/>
                  </a:cubicBezTo>
                  <a:lnTo>
                    <a:pt x="2155688" y="6560744"/>
                  </a:lnTo>
                  <a:lnTo>
                    <a:pt x="2228537" y="6613844"/>
                  </a:lnTo>
                  <a:lnTo>
                    <a:pt x="2302700" y="6665190"/>
                  </a:lnTo>
                  <a:cubicBezTo>
                    <a:pt x="2402465" y="6732186"/>
                    <a:pt x="2505008" y="6795525"/>
                    <a:pt x="2610915" y="6853454"/>
                  </a:cubicBezTo>
                  <a:lnTo>
                    <a:pt x="2619731" y="6858000"/>
                  </a:lnTo>
                  <a:lnTo>
                    <a:pt x="1931408" y="6858000"/>
                  </a:lnTo>
                  <a:lnTo>
                    <a:pt x="1782231" y="6759101"/>
                  </a:lnTo>
                  <a:cubicBezTo>
                    <a:pt x="1566612" y="6607846"/>
                    <a:pt x="1365329" y="6435527"/>
                    <a:pt x="1179844" y="6247262"/>
                  </a:cubicBezTo>
                  <a:cubicBezTo>
                    <a:pt x="994506" y="6059437"/>
                    <a:pt x="824235" y="5851280"/>
                    <a:pt x="677221" y="5628784"/>
                  </a:cubicBezTo>
                  <a:cubicBezTo>
                    <a:pt x="530062" y="5405851"/>
                    <a:pt x="404700" y="5167998"/>
                    <a:pt x="302740" y="4919612"/>
                  </a:cubicBezTo>
                  <a:cubicBezTo>
                    <a:pt x="200636" y="4671373"/>
                    <a:pt x="123692" y="4412162"/>
                    <a:pt x="71615" y="4147685"/>
                  </a:cubicBezTo>
                  <a:cubicBezTo>
                    <a:pt x="45285" y="4015446"/>
                    <a:pt x="26854" y="3881599"/>
                    <a:pt x="14420" y="3747313"/>
                  </a:cubicBezTo>
                  <a:cubicBezTo>
                    <a:pt x="3595" y="3612880"/>
                    <a:pt x="-2256" y="3477862"/>
                    <a:pt x="815" y="3342991"/>
                  </a:cubicBezTo>
                  <a:cubicBezTo>
                    <a:pt x="3156" y="3208119"/>
                    <a:pt x="12811" y="3073394"/>
                    <a:pt x="29340" y="2939692"/>
                  </a:cubicBezTo>
                  <a:cubicBezTo>
                    <a:pt x="45578" y="2805845"/>
                    <a:pt x="68690" y="2673022"/>
                    <a:pt x="97946" y="2541660"/>
                  </a:cubicBezTo>
                  <a:cubicBezTo>
                    <a:pt x="156167" y="2278939"/>
                    <a:pt x="237791" y="2021777"/>
                    <a:pt x="341358" y="1774268"/>
                  </a:cubicBezTo>
                  <a:cubicBezTo>
                    <a:pt x="548640" y="1279252"/>
                    <a:pt x="844567" y="822415"/>
                    <a:pt x="1212758" y="432721"/>
                  </a:cubicBezTo>
                  <a:cubicBezTo>
                    <a:pt x="1305208" y="335736"/>
                    <a:pt x="1399705" y="240506"/>
                    <a:pt x="1499908" y="150982"/>
                  </a:cubicBezTo>
                  <a:cubicBezTo>
                    <a:pt x="1550010" y="106294"/>
                    <a:pt x="1602232" y="64018"/>
                    <a:pt x="1655863" y="2359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6" name="Freeform: Shape 25">
              <a:extLst>
                <a:ext uri="{FF2B5EF4-FFF2-40B4-BE49-F238E27FC236}">
                  <a16:creationId xmlns:a16="http://schemas.microsoft.com/office/drawing/2014/main" id="{EC2EF310-93E6-4F72-B482-07BF5CFBB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65807" y="-3810"/>
              <a:ext cx="8870393" cy="6858000"/>
            </a:xfrm>
            <a:custGeom>
              <a:avLst/>
              <a:gdLst>
                <a:gd name="connsiteX0" fmla="*/ 6200652 w 8899328"/>
                <a:gd name="connsiteY0" fmla="*/ 0 h 6858000"/>
                <a:gd name="connsiteX1" fmla="*/ 7036991 w 8899328"/>
                <a:gd name="connsiteY1" fmla="*/ 0 h 6858000"/>
                <a:gd name="connsiteX2" fmla="*/ 7111956 w 8899328"/>
                <a:gd name="connsiteY2" fmla="*/ 52444 h 6858000"/>
                <a:gd name="connsiteX3" fmla="*/ 8899328 w 8899328"/>
                <a:gd name="connsiteY3" fmla="*/ 3560285 h 6858000"/>
                <a:gd name="connsiteX4" fmla="*/ 7441506 w 8899328"/>
                <a:gd name="connsiteY4" fmla="*/ 6800585 h 6858000"/>
                <a:gd name="connsiteX5" fmla="*/ 7374130 w 8899328"/>
                <a:gd name="connsiteY5" fmla="*/ 6858000 h 6858000"/>
                <a:gd name="connsiteX6" fmla="*/ 5835221 w 8899328"/>
                <a:gd name="connsiteY6" fmla="*/ 6858000 h 6858000"/>
                <a:gd name="connsiteX7" fmla="*/ 5891385 w 8899328"/>
                <a:gd name="connsiteY7" fmla="*/ 6810175 h 6858000"/>
                <a:gd name="connsiteX8" fmla="*/ 6032854 w 8899328"/>
                <a:gd name="connsiteY8" fmla="*/ 6677494 h 6858000"/>
                <a:gd name="connsiteX9" fmla="*/ 6170584 w 8899328"/>
                <a:gd name="connsiteY9" fmla="*/ 6539762 h 6858000"/>
                <a:gd name="connsiteX10" fmla="*/ 6305296 w 8899328"/>
                <a:gd name="connsiteY10" fmla="*/ 6398150 h 6858000"/>
                <a:gd name="connsiteX11" fmla="*/ 6572709 w 8899328"/>
                <a:gd name="connsiteY11" fmla="*/ 6110468 h 6858000"/>
                <a:gd name="connsiteX12" fmla="*/ 6707707 w 8899328"/>
                <a:gd name="connsiteY12" fmla="*/ 5966410 h 6858000"/>
                <a:gd name="connsiteX13" fmla="*/ 6846876 w 8899328"/>
                <a:gd name="connsiteY13" fmla="*/ 5823934 h 6858000"/>
                <a:gd name="connsiteX14" fmla="*/ 7497863 w 8899328"/>
                <a:gd name="connsiteY14" fmla="*/ 5348633 h 6858000"/>
                <a:gd name="connsiteX15" fmla="*/ 7825226 w 8899328"/>
                <a:gd name="connsiteY15" fmla="*/ 5147788 h 6858000"/>
                <a:gd name="connsiteX16" fmla="*/ 8071216 w 8899328"/>
                <a:gd name="connsiteY16" fmla="*/ 4893890 h 6858000"/>
                <a:gd name="connsiteX17" fmla="*/ 8224043 w 8899328"/>
                <a:gd name="connsiteY17" fmla="*/ 4570985 h 6858000"/>
                <a:gd name="connsiteX18" fmla="*/ 8315049 w 8899328"/>
                <a:gd name="connsiteY18" fmla="*/ 4212279 h 6858000"/>
                <a:gd name="connsiteX19" fmla="*/ 8330721 w 8899328"/>
                <a:gd name="connsiteY19" fmla="*/ 4120699 h 6858000"/>
                <a:gd name="connsiteX20" fmla="*/ 8343947 w 8899328"/>
                <a:gd name="connsiteY20" fmla="*/ 4028973 h 6858000"/>
                <a:gd name="connsiteX21" fmla="*/ 8353867 w 8899328"/>
                <a:gd name="connsiteY21" fmla="*/ 3936961 h 6858000"/>
                <a:gd name="connsiteX22" fmla="*/ 8361055 w 8899328"/>
                <a:gd name="connsiteY22" fmla="*/ 3844661 h 6858000"/>
                <a:gd name="connsiteX23" fmla="*/ 8365083 w 8899328"/>
                <a:gd name="connsiteY23" fmla="*/ 3475748 h 6858000"/>
                <a:gd name="connsiteX24" fmla="*/ 8359475 w 8899328"/>
                <a:gd name="connsiteY24" fmla="*/ 3383736 h 6858000"/>
                <a:gd name="connsiteX25" fmla="*/ 8350992 w 8899328"/>
                <a:gd name="connsiteY25" fmla="*/ 3292012 h 6858000"/>
                <a:gd name="connsiteX26" fmla="*/ 8340497 w 8899328"/>
                <a:gd name="connsiteY26" fmla="*/ 3200431 h 6858000"/>
                <a:gd name="connsiteX27" fmla="*/ 8327557 w 8899328"/>
                <a:gd name="connsiteY27" fmla="*/ 3109137 h 6858000"/>
                <a:gd name="connsiteX28" fmla="*/ 8252222 w 8899328"/>
                <a:gd name="connsiteY28" fmla="*/ 2747843 h 6858000"/>
                <a:gd name="connsiteX29" fmla="*/ 7998038 w 8899328"/>
                <a:gd name="connsiteY29" fmla="*/ 2051137 h 6858000"/>
                <a:gd name="connsiteX30" fmla="*/ 7825803 w 8899328"/>
                <a:gd name="connsiteY30" fmla="*/ 1719174 h 6858000"/>
                <a:gd name="connsiteX31" fmla="*/ 7627401 w 8899328"/>
                <a:gd name="connsiteY31" fmla="*/ 1399431 h 6858000"/>
                <a:gd name="connsiteX32" fmla="*/ 7404557 w 8899328"/>
                <a:gd name="connsiteY32" fmla="*/ 1093490 h 6858000"/>
                <a:gd name="connsiteX33" fmla="*/ 7157849 w 8899328"/>
                <a:gd name="connsiteY33" fmla="*/ 803362 h 6858000"/>
                <a:gd name="connsiteX34" fmla="*/ 6889001 w 8899328"/>
                <a:gd name="connsiteY34" fmla="*/ 530489 h 6858000"/>
                <a:gd name="connsiteX35" fmla="*/ 6597149 w 8899328"/>
                <a:gd name="connsiteY35" fmla="*/ 279180 h 6858000"/>
                <a:gd name="connsiteX36" fmla="*/ 6283731 w 8899328"/>
                <a:gd name="connsiteY36" fmla="*/ 51736 h 6858000"/>
                <a:gd name="connsiteX37" fmla="*/ 1862338 w 8899328"/>
                <a:gd name="connsiteY37" fmla="*/ 0 h 6858000"/>
                <a:gd name="connsiteX38" fmla="*/ 2555184 w 8899328"/>
                <a:gd name="connsiteY38" fmla="*/ 0 h 6858000"/>
                <a:gd name="connsiteX39" fmla="*/ 2420890 w 8899328"/>
                <a:gd name="connsiteY39" fmla="*/ 86030 h 6858000"/>
                <a:gd name="connsiteX40" fmla="*/ 1703381 w 8899328"/>
                <a:gd name="connsiteY40" fmla="*/ 715375 h 6858000"/>
                <a:gd name="connsiteX41" fmla="*/ 923719 w 8899328"/>
                <a:gd name="connsiteY41" fmla="*/ 1986010 h 6858000"/>
                <a:gd name="connsiteX42" fmla="*/ 717122 w 8899328"/>
                <a:gd name="connsiteY42" fmla="*/ 2694936 h 6858000"/>
                <a:gd name="connsiteX43" fmla="*/ 646244 w 8899328"/>
                <a:gd name="connsiteY43" fmla="*/ 3427730 h 6858000"/>
                <a:gd name="connsiteX44" fmla="*/ 707346 w 8899328"/>
                <a:gd name="connsiteY44" fmla="*/ 4160522 h 6858000"/>
                <a:gd name="connsiteX45" fmla="*/ 902872 w 8899328"/>
                <a:gd name="connsiteY45" fmla="*/ 4869880 h 6858000"/>
                <a:gd name="connsiteX46" fmla="*/ 1677359 w 8899328"/>
                <a:gd name="connsiteY46" fmla="*/ 6124701 h 6858000"/>
                <a:gd name="connsiteX47" fmla="*/ 2547624 w 8899328"/>
                <a:gd name="connsiteY47" fmla="*/ 6829930 h 6858000"/>
                <a:gd name="connsiteX48" fmla="*/ 2596857 w 8899328"/>
                <a:gd name="connsiteY48" fmla="*/ 6858000 h 6858000"/>
                <a:gd name="connsiteX49" fmla="*/ 1525198 w 8899328"/>
                <a:gd name="connsiteY49" fmla="*/ 6858000 h 6858000"/>
                <a:gd name="connsiteX50" fmla="*/ 1457823 w 8899328"/>
                <a:gd name="connsiteY50" fmla="*/ 6800585 h 6858000"/>
                <a:gd name="connsiteX51" fmla="*/ 0 w 8899328"/>
                <a:gd name="connsiteY51" fmla="*/ 3560285 h 6858000"/>
                <a:gd name="connsiteX52" fmla="*/ 1787372 w 8899328"/>
                <a:gd name="connsiteY52" fmla="*/ 5244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899328" h="6858000">
                  <a:moveTo>
                    <a:pt x="6200652" y="0"/>
                  </a:moveTo>
                  <a:lnTo>
                    <a:pt x="7036991" y="0"/>
                  </a:lnTo>
                  <a:lnTo>
                    <a:pt x="7111956" y="52444"/>
                  </a:lnTo>
                  <a:cubicBezTo>
                    <a:pt x="8196995" y="850732"/>
                    <a:pt x="8899328" y="2124819"/>
                    <a:pt x="8899328" y="3560285"/>
                  </a:cubicBezTo>
                  <a:cubicBezTo>
                    <a:pt x="8899328" y="4844649"/>
                    <a:pt x="8337073" y="5999820"/>
                    <a:pt x="7441506" y="6800585"/>
                  </a:cubicBezTo>
                  <a:lnTo>
                    <a:pt x="7374130" y="6858000"/>
                  </a:lnTo>
                  <a:lnTo>
                    <a:pt x="5835221" y="6858000"/>
                  </a:lnTo>
                  <a:lnTo>
                    <a:pt x="5891385" y="6810175"/>
                  </a:lnTo>
                  <a:cubicBezTo>
                    <a:pt x="5939440" y="6767098"/>
                    <a:pt x="5986561" y="6722781"/>
                    <a:pt x="6032854" y="6677494"/>
                  </a:cubicBezTo>
                  <a:cubicBezTo>
                    <a:pt x="6079290" y="6632350"/>
                    <a:pt x="6125297" y="6586487"/>
                    <a:pt x="6170584" y="6539762"/>
                  </a:cubicBezTo>
                  <a:cubicBezTo>
                    <a:pt x="6215872" y="6493038"/>
                    <a:pt x="6260585" y="6445738"/>
                    <a:pt x="6305296" y="6398150"/>
                  </a:cubicBezTo>
                  <a:cubicBezTo>
                    <a:pt x="6394865" y="6303119"/>
                    <a:pt x="6483283" y="6206649"/>
                    <a:pt x="6572709" y="6110468"/>
                  </a:cubicBezTo>
                  <a:lnTo>
                    <a:pt x="6707707" y="5966410"/>
                  </a:lnTo>
                  <a:cubicBezTo>
                    <a:pt x="6752995" y="5918535"/>
                    <a:pt x="6798426" y="5871090"/>
                    <a:pt x="6846876" y="5823934"/>
                  </a:cubicBezTo>
                  <a:cubicBezTo>
                    <a:pt x="7037227" y="5634303"/>
                    <a:pt x="7265821" y="5478169"/>
                    <a:pt x="7497863" y="5348633"/>
                  </a:cubicBezTo>
                  <a:cubicBezTo>
                    <a:pt x="7612735" y="5282499"/>
                    <a:pt x="7726745" y="5220534"/>
                    <a:pt x="7825226" y="5147788"/>
                  </a:cubicBezTo>
                  <a:cubicBezTo>
                    <a:pt x="7924139" y="5075471"/>
                    <a:pt x="8006807" y="4992085"/>
                    <a:pt x="8071216" y="4893890"/>
                  </a:cubicBezTo>
                  <a:cubicBezTo>
                    <a:pt x="8136631" y="4796702"/>
                    <a:pt x="8185081" y="4686430"/>
                    <a:pt x="8224043" y="4570985"/>
                  </a:cubicBezTo>
                  <a:cubicBezTo>
                    <a:pt x="8263005" y="4455537"/>
                    <a:pt x="8292046" y="4334053"/>
                    <a:pt x="8315049" y="4212279"/>
                  </a:cubicBezTo>
                  <a:cubicBezTo>
                    <a:pt x="8320225" y="4181657"/>
                    <a:pt x="8326407" y="4151321"/>
                    <a:pt x="8330721" y="4120699"/>
                  </a:cubicBezTo>
                  <a:lnTo>
                    <a:pt x="8343947" y="4028973"/>
                  </a:lnTo>
                  <a:lnTo>
                    <a:pt x="8353867" y="3936961"/>
                  </a:lnTo>
                  <a:cubicBezTo>
                    <a:pt x="8357605" y="3906338"/>
                    <a:pt x="8358468" y="3875427"/>
                    <a:pt x="8361055" y="3844661"/>
                  </a:cubicBezTo>
                  <a:cubicBezTo>
                    <a:pt x="8369825" y="3721738"/>
                    <a:pt x="8369969" y="3598527"/>
                    <a:pt x="8365083" y="3475748"/>
                  </a:cubicBezTo>
                  <a:lnTo>
                    <a:pt x="8359475" y="3383736"/>
                  </a:lnTo>
                  <a:cubicBezTo>
                    <a:pt x="8357031" y="3353114"/>
                    <a:pt x="8353723" y="3322634"/>
                    <a:pt x="8350992" y="3292012"/>
                  </a:cubicBezTo>
                  <a:cubicBezTo>
                    <a:pt x="8348549" y="3261388"/>
                    <a:pt x="8343947" y="3230909"/>
                    <a:pt x="8340497" y="3200431"/>
                  </a:cubicBezTo>
                  <a:cubicBezTo>
                    <a:pt x="8337333" y="3169807"/>
                    <a:pt x="8332301" y="3139471"/>
                    <a:pt x="8327557" y="3109137"/>
                  </a:cubicBezTo>
                  <a:cubicBezTo>
                    <a:pt x="8308293" y="2987651"/>
                    <a:pt x="8283133" y="2867173"/>
                    <a:pt x="8252222" y="2747843"/>
                  </a:cubicBezTo>
                  <a:cubicBezTo>
                    <a:pt x="8188963" y="2509618"/>
                    <a:pt x="8103565" y="2276424"/>
                    <a:pt x="7998038" y="2051137"/>
                  </a:cubicBezTo>
                  <a:cubicBezTo>
                    <a:pt x="7945131" y="1938709"/>
                    <a:pt x="7887767" y="1827864"/>
                    <a:pt x="7825803" y="1719174"/>
                  </a:cubicBezTo>
                  <a:cubicBezTo>
                    <a:pt x="7764413" y="1610196"/>
                    <a:pt x="7697704" y="1503807"/>
                    <a:pt x="7627401" y="1399431"/>
                  </a:cubicBezTo>
                  <a:cubicBezTo>
                    <a:pt x="7557241" y="1295054"/>
                    <a:pt x="7482337" y="1193408"/>
                    <a:pt x="7404557" y="1093490"/>
                  </a:cubicBezTo>
                  <a:cubicBezTo>
                    <a:pt x="7326203" y="994145"/>
                    <a:pt x="7243824" y="897388"/>
                    <a:pt x="7157849" y="803362"/>
                  </a:cubicBezTo>
                  <a:cubicBezTo>
                    <a:pt x="7071731" y="709624"/>
                    <a:pt x="6982739" y="617755"/>
                    <a:pt x="6889001" y="530489"/>
                  </a:cubicBezTo>
                  <a:cubicBezTo>
                    <a:pt x="6795407" y="443077"/>
                    <a:pt x="6698076" y="359115"/>
                    <a:pt x="6597149" y="279180"/>
                  </a:cubicBezTo>
                  <a:cubicBezTo>
                    <a:pt x="6496223" y="199244"/>
                    <a:pt x="6391846" y="122902"/>
                    <a:pt x="6283731" y="51736"/>
                  </a:cubicBezTo>
                  <a:close/>
                  <a:moveTo>
                    <a:pt x="1862338" y="0"/>
                  </a:moveTo>
                  <a:lnTo>
                    <a:pt x="2555184" y="0"/>
                  </a:lnTo>
                  <a:lnTo>
                    <a:pt x="2420890" y="86030"/>
                  </a:lnTo>
                  <a:cubicBezTo>
                    <a:pt x="2154693" y="266478"/>
                    <a:pt x="1913733" y="479863"/>
                    <a:pt x="1703381" y="715375"/>
                  </a:cubicBezTo>
                  <a:cubicBezTo>
                    <a:pt x="1365810" y="1092339"/>
                    <a:pt x="1104149" y="1525660"/>
                    <a:pt x="923719" y="1986010"/>
                  </a:cubicBezTo>
                  <a:cubicBezTo>
                    <a:pt x="833720" y="2216041"/>
                    <a:pt x="763129" y="2453260"/>
                    <a:pt x="717122" y="2694936"/>
                  </a:cubicBezTo>
                  <a:cubicBezTo>
                    <a:pt x="671259" y="2936614"/>
                    <a:pt x="647538" y="3182027"/>
                    <a:pt x="646244" y="3427730"/>
                  </a:cubicBezTo>
                  <a:cubicBezTo>
                    <a:pt x="644376" y="3673432"/>
                    <a:pt x="665077" y="3918845"/>
                    <a:pt x="707346" y="4160522"/>
                  </a:cubicBezTo>
                  <a:cubicBezTo>
                    <a:pt x="749183" y="4402342"/>
                    <a:pt x="816035" y="4639849"/>
                    <a:pt x="902872" y="4869880"/>
                  </a:cubicBezTo>
                  <a:cubicBezTo>
                    <a:pt x="1077984" y="5329367"/>
                    <a:pt x="1339500" y="5759239"/>
                    <a:pt x="1677359" y="6124701"/>
                  </a:cubicBezTo>
                  <a:cubicBezTo>
                    <a:pt x="1930752" y="6398797"/>
                    <a:pt x="2225066" y="6636097"/>
                    <a:pt x="2547624" y="6829930"/>
                  </a:cubicBezTo>
                  <a:lnTo>
                    <a:pt x="2596857" y="6858000"/>
                  </a:lnTo>
                  <a:lnTo>
                    <a:pt x="1525198" y="6858000"/>
                  </a:lnTo>
                  <a:lnTo>
                    <a:pt x="1457823" y="6800585"/>
                  </a:lnTo>
                  <a:cubicBezTo>
                    <a:pt x="562255" y="5999820"/>
                    <a:pt x="0" y="4844649"/>
                    <a:pt x="0" y="3560285"/>
                  </a:cubicBezTo>
                  <a:cubicBezTo>
                    <a:pt x="0" y="2124819"/>
                    <a:pt x="702333" y="850732"/>
                    <a:pt x="1787372" y="524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7" name="Freeform: Shape 26">
              <a:extLst>
                <a:ext uri="{FF2B5EF4-FFF2-40B4-BE49-F238E27FC236}">
                  <a16:creationId xmlns:a16="http://schemas.microsoft.com/office/drawing/2014/main" id="{100AB910-B0C2-495C-AFD9-34F51C9D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810"/>
              <a:ext cx="12192000" cy="6858000"/>
            </a:xfrm>
            <a:custGeom>
              <a:avLst/>
              <a:gdLst>
                <a:gd name="connsiteX0" fmla="*/ 8201697 w 12192000"/>
                <a:gd name="connsiteY0" fmla="*/ 0 h 6858001"/>
                <a:gd name="connsiteX1" fmla="*/ 12192000 w 12192000"/>
                <a:gd name="connsiteY1" fmla="*/ 0 h 6858001"/>
                <a:gd name="connsiteX2" fmla="*/ 12192000 w 12192000"/>
                <a:gd name="connsiteY2" fmla="*/ 6858001 h 6858001"/>
                <a:gd name="connsiteX3" fmla="*/ 8460487 w 12192000"/>
                <a:gd name="connsiteY3" fmla="*/ 6858001 h 6858001"/>
                <a:gd name="connsiteX4" fmla="*/ 8553921 w 12192000"/>
                <a:gd name="connsiteY4" fmla="*/ 6784577 h 6858001"/>
                <a:gd name="connsiteX5" fmla="*/ 10092281 w 12192000"/>
                <a:gd name="connsiteY5" fmla="*/ 3522553 h 6858001"/>
                <a:gd name="connsiteX6" fmla="*/ 8228486 w 12192000"/>
                <a:gd name="connsiteY6" fmla="*/ 17174 h 6858001"/>
                <a:gd name="connsiteX7" fmla="*/ 0 w 12192000"/>
                <a:gd name="connsiteY7" fmla="*/ 0 h 6858001"/>
                <a:gd name="connsiteX8" fmla="*/ 3528179 w 12192000"/>
                <a:gd name="connsiteY8" fmla="*/ 0 h 6858001"/>
                <a:gd name="connsiteX9" fmla="*/ 3501391 w 12192000"/>
                <a:gd name="connsiteY9" fmla="*/ 17174 h 6858001"/>
                <a:gd name="connsiteX10" fmla="*/ 1637595 w 12192000"/>
                <a:gd name="connsiteY10" fmla="*/ 3522553 h 6858001"/>
                <a:gd name="connsiteX11" fmla="*/ 3175956 w 12192000"/>
                <a:gd name="connsiteY11" fmla="*/ 6784577 h 6858001"/>
                <a:gd name="connsiteX12" fmla="*/ 3269390 w 12192000"/>
                <a:gd name="connsiteY12" fmla="*/ 6858001 h 6858001"/>
                <a:gd name="connsiteX13" fmla="*/ 0 w 12192000"/>
                <a:gd name="connsiteY13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6858001">
                  <a:moveTo>
                    <a:pt x="8201697" y="0"/>
                  </a:moveTo>
                  <a:lnTo>
                    <a:pt x="12192000" y="0"/>
                  </a:lnTo>
                  <a:lnTo>
                    <a:pt x="12192000" y="6858001"/>
                  </a:lnTo>
                  <a:lnTo>
                    <a:pt x="8460487" y="6858001"/>
                  </a:lnTo>
                  <a:lnTo>
                    <a:pt x="8553921" y="6784577"/>
                  </a:lnTo>
                  <a:cubicBezTo>
                    <a:pt x="9493436" y="6009220"/>
                    <a:pt x="10092281" y="4835820"/>
                    <a:pt x="10092281" y="3522553"/>
                  </a:cubicBezTo>
                  <a:cubicBezTo>
                    <a:pt x="10092281" y="2063368"/>
                    <a:pt x="9352966" y="776858"/>
                    <a:pt x="8228486" y="17174"/>
                  </a:cubicBezTo>
                  <a:close/>
                  <a:moveTo>
                    <a:pt x="0" y="0"/>
                  </a:moveTo>
                  <a:lnTo>
                    <a:pt x="3528179" y="0"/>
                  </a:lnTo>
                  <a:lnTo>
                    <a:pt x="3501391" y="17174"/>
                  </a:lnTo>
                  <a:cubicBezTo>
                    <a:pt x="2376910" y="776858"/>
                    <a:pt x="1637595" y="2063368"/>
                    <a:pt x="1637595" y="3522553"/>
                  </a:cubicBezTo>
                  <a:cubicBezTo>
                    <a:pt x="1637595" y="4835820"/>
                    <a:pt x="2236440" y="6009220"/>
                    <a:pt x="3175956" y="6784577"/>
                  </a:cubicBezTo>
                  <a:lnTo>
                    <a:pt x="3269390" y="6858001"/>
                  </a:lnTo>
                  <a:lnTo>
                    <a:pt x="0" y="68580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90619631"/>
      </p:ext>
    </p:extLst>
  </p:cSld>
  <p:clrMapOvr>
    <a:masterClrMapping/>
  </p:clrMapOvr>
  <p:transition spd="slow" advTm="400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F81F08-B3D2-4FCD-AA95-9A7D77BA2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537C28-7D02-447F-9F0C-36DE2D1BF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518"/>
            <a:ext cx="128016" cy="53218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group of people dancing in a room&#10;&#10;AI-generated content may be incorrect.">
            <a:extLst>
              <a:ext uri="{FF2B5EF4-FFF2-40B4-BE49-F238E27FC236}">
                <a16:creationId xmlns:a16="http://schemas.microsoft.com/office/drawing/2014/main" id="{5713B7C3-FF05-CCAA-FC1D-8EDBABDA6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3" r="1" b="29756"/>
          <a:stretch/>
        </p:blipFill>
        <p:spPr>
          <a:xfrm>
            <a:off x="650945" y="537518"/>
            <a:ext cx="10927080" cy="531889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EA3CC4C-B1A0-4F1A-9CF7-5A51A4EDE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945" y="6197504"/>
            <a:ext cx="109270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257343"/>
      </p:ext>
    </p:extLst>
  </p:cSld>
  <p:clrMapOvr>
    <a:masterClrMapping/>
  </p:clrMapOvr>
  <p:transition spd="slow" advTm="150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dancing in a room&#10;&#10;AI-generated content may be incorrect.">
            <a:extLst>
              <a:ext uri="{FF2B5EF4-FFF2-40B4-BE49-F238E27FC236}">
                <a16:creationId xmlns:a16="http://schemas.microsoft.com/office/drawing/2014/main" id="{7BA91B10-645B-685D-2EBF-A656BEC2D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8" y="0"/>
            <a:ext cx="11125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18838"/>
      </p:ext>
    </p:extLst>
  </p:cSld>
  <p:clrMapOvr>
    <a:masterClrMapping/>
  </p:clrMapOvr>
  <p:transition spd="slow" advTm="200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women singing in front of a cross&#10;&#10;AI-generated content may be incorrect.">
            <a:extLst>
              <a:ext uri="{FF2B5EF4-FFF2-40B4-BE49-F238E27FC236}">
                <a16:creationId xmlns:a16="http://schemas.microsoft.com/office/drawing/2014/main" id="{E9A96E8E-2333-7E10-8CAD-E22BF2AEE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19" y="894996"/>
            <a:ext cx="9935962" cy="506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24967"/>
      </p:ext>
    </p:extLst>
  </p:cSld>
  <p:clrMapOvr>
    <a:masterClrMapping/>
  </p:clrMapOvr>
  <p:transition spd="slow" advTm="200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CB19FB-7C96-4FEC-9331-E826E4E36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itting in chairs&#10;&#10;AI-generated content may be incorrect.">
            <a:extLst>
              <a:ext uri="{FF2B5EF4-FFF2-40B4-BE49-F238E27FC236}">
                <a16:creationId xmlns:a16="http://schemas.microsoft.com/office/drawing/2014/main" id="{1520C660-C259-32D6-65DA-B7C9E359D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7" r="-1" b="570"/>
          <a:stretch/>
        </p:blipFill>
        <p:spPr>
          <a:xfrm>
            <a:off x="2262835" y="418221"/>
            <a:ext cx="9928860" cy="685800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F071BB7-867E-46A9-A7C2-3FCB28CB8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810"/>
            <a:ext cx="12192000" cy="6858000"/>
            <a:chOff x="0" y="-3810"/>
            <a:chExt cx="12192000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FF0FCAE-6984-42EA-83CB-9F69F24A3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4102025 w 8273365"/>
                <a:gd name="connsiteY0" fmla="*/ 169161 h 6858000"/>
                <a:gd name="connsiteX1" fmla="*/ 1827641 w 8273365"/>
                <a:gd name="connsiteY1" fmla="*/ 1129498 h 6858000"/>
                <a:gd name="connsiteX2" fmla="*/ 1132950 w 8273365"/>
                <a:gd name="connsiteY2" fmla="*/ 2178191 h 6858000"/>
                <a:gd name="connsiteX3" fmla="*/ 877835 w 8273365"/>
                <a:gd name="connsiteY3" fmla="*/ 3466345 h 6858000"/>
                <a:gd name="connsiteX4" fmla="*/ 1089650 w 8273365"/>
                <a:gd name="connsiteY4" fmla="*/ 4644934 h 6858000"/>
                <a:gd name="connsiteX5" fmla="*/ 1672144 w 8273365"/>
                <a:gd name="connsiteY5" fmla="*/ 5633505 h 6858000"/>
                <a:gd name="connsiteX6" fmla="*/ 2747751 w 8273365"/>
                <a:gd name="connsiteY6" fmla="*/ 6459556 h 6858000"/>
                <a:gd name="connsiteX7" fmla="*/ 4102171 w 8273365"/>
                <a:gd name="connsiteY7" fmla="*/ 6763529 h 6858000"/>
                <a:gd name="connsiteX8" fmla="*/ 5506765 w 8273365"/>
                <a:gd name="connsiteY8" fmla="*/ 5818405 h 6858000"/>
                <a:gd name="connsiteX9" fmla="*/ 5914160 w 8273365"/>
                <a:gd name="connsiteY9" fmla="*/ 5382925 h 6858000"/>
                <a:gd name="connsiteX10" fmla="*/ 6891758 w 8273365"/>
                <a:gd name="connsiteY10" fmla="*/ 4677848 h 6858000"/>
                <a:gd name="connsiteX11" fmla="*/ 7158868 w 8273365"/>
                <a:gd name="connsiteY11" fmla="*/ 4511965 h 6858000"/>
                <a:gd name="connsiteX12" fmla="*/ 7306320 w 8273365"/>
                <a:gd name="connsiteY12" fmla="*/ 4179467 h 6858000"/>
                <a:gd name="connsiteX13" fmla="*/ 7315828 w 8273365"/>
                <a:gd name="connsiteY13" fmla="*/ 2884730 h 6858000"/>
                <a:gd name="connsiteX14" fmla="*/ 6704519 w 8273365"/>
                <a:gd name="connsiteY14" fmla="*/ 1640752 h 6858000"/>
                <a:gd name="connsiteX15" fmla="*/ 5471805 w 8273365"/>
                <a:gd name="connsiteY15" fmla="*/ 563096 h 6858000"/>
                <a:gd name="connsiteX16" fmla="*/ 4102025 w 8273365"/>
                <a:gd name="connsiteY16" fmla="*/ 169161 h 6858000"/>
                <a:gd name="connsiteX17" fmla="*/ 1815426 w 8273365"/>
                <a:gd name="connsiteY17" fmla="*/ 0 h 6858000"/>
                <a:gd name="connsiteX18" fmla="*/ 6228114 w 8273365"/>
                <a:gd name="connsiteY18" fmla="*/ 0 h 6858000"/>
                <a:gd name="connsiteX19" fmla="*/ 6378838 w 8273365"/>
                <a:gd name="connsiteY19" fmla="*/ 104569 h 6858000"/>
                <a:gd name="connsiteX20" fmla="*/ 8151535 w 8273365"/>
                <a:gd name="connsiteY20" fmla="*/ 4415712 h 6858000"/>
                <a:gd name="connsiteX21" fmla="*/ 6540097 w 8273365"/>
                <a:gd name="connsiteY21" fmla="*/ 5998038 h 6858000"/>
                <a:gd name="connsiteX22" fmla="*/ 5741125 w 8273365"/>
                <a:gd name="connsiteY22" fmla="*/ 6849976 h 6858000"/>
                <a:gd name="connsiteX23" fmla="*/ 5732797 w 8273365"/>
                <a:gd name="connsiteY23" fmla="*/ 6858000 h 6858000"/>
                <a:gd name="connsiteX24" fmla="*/ 1711956 w 8273365"/>
                <a:gd name="connsiteY24" fmla="*/ 6858000 h 6858000"/>
                <a:gd name="connsiteX25" fmla="*/ 1631859 w 8273365"/>
                <a:gd name="connsiteY25" fmla="*/ 6799706 h 6858000"/>
                <a:gd name="connsiteX26" fmla="*/ 1004515 w 8273365"/>
                <a:gd name="connsiteY26" fmla="*/ 6203417 h 6858000"/>
                <a:gd name="connsiteX27" fmla="*/ 0 w 8273365"/>
                <a:gd name="connsiteY27" fmla="*/ 3466345 h 6858000"/>
                <a:gd name="connsiteX28" fmla="*/ 1808555 w 8273365"/>
                <a:gd name="connsiteY28" fmla="*/ 44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73365" h="6858000">
                  <a:moveTo>
                    <a:pt x="4102025" y="169161"/>
                  </a:moveTo>
                  <a:cubicBezTo>
                    <a:pt x="3243792" y="169161"/>
                    <a:pt x="2435879" y="510143"/>
                    <a:pt x="1827641" y="1129498"/>
                  </a:cubicBezTo>
                  <a:cubicBezTo>
                    <a:pt x="1529958" y="1432447"/>
                    <a:pt x="1296200" y="1785278"/>
                    <a:pt x="1132950" y="2178191"/>
                  </a:cubicBezTo>
                  <a:cubicBezTo>
                    <a:pt x="963703" y="2585585"/>
                    <a:pt x="877835" y="3019017"/>
                    <a:pt x="877835" y="3466345"/>
                  </a:cubicBezTo>
                  <a:cubicBezTo>
                    <a:pt x="877835" y="3873007"/>
                    <a:pt x="949074" y="4269431"/>
                    <a:pt x="1089650" y="4644934"/>
                  </a:cubicBezTo>
                  <a:cubicBezTo>
                    <a:pt x="1225254" y="5007127"/>
                    <a:pt x="1421271" y="5339626"/>
                    <a:pt x="1672144" y="5633505"/>
                  </a:cubicBezTo>
                  <a:cubicBezTo>
                    <a:pt x="1968657" y="5980924"/>
                    <a:pt x="2340649" y="6266465"/>
                    <a:pt x="2747751" y="6459556"/>
                  </a:cubicBezTo>
                  <a:cubicBezTo>
                    <a:pt x="3172991" y="6661277"/>
                    <a:pt x="3628659" y="6763529"/>
                    <a:pt x="4102171" y="6763529"/>
                  </a:cubicBezTo>
                  <a:cubicBezTo>
                    <a:pt x="4621030" y="6763529"/>
                    <a:pt x="4940657" y="6439515"/>
                    <a:pt x="5506765" y="5818405"/>
                  </a:cubicBezTo>
                  <a:cubicBezTo>
                    <a:pt x="5636225" y="5676365"/>
                    <a:pt x="5770072" y="5529498"/>
                    <a:pt x="5914160" y="5382925"/>
                  </a:cubicBezTo>
                  <a:cubicBezTo>
                    <a:pt x="6290981" y="4999374"/>
                    <a:pt x="6638252" y="4813450"/>
                    <a:pt x="6891758" y="4677848"/>
                  </a:cubicBezTo>
                  <a:cubicBezTo>
                    <a:pt x="7016098" y="4611144"/>
                    <a:pt x="7114398" y="4558629"/>
                    <a:pt x="7158868" y="4511965"/>
                  </a:cubicBezTo>
                  <a:cubicBezTo>
                    <a:pt x="7208604" y="4459742"/>
                    <a:pt x="7260974" y="4341693"/>
                    <a:pt x="7306320" y="4179467"/>
                  </a:cubicBezTo>
                  <a:cubicBezTo>
                    <a:pt x="7422466" y="3764174"/>
                    <a:pt x="7425540" y="3328547"/>
                    <a:pt x="7315828" y="2884730"/>
                  </a:cubicBezTo>
                  <a:cubicBezTo>
                    <a:pt x="7210506" y="2459197"/>
                    <a:pt x="6999129" y="2028984"/>
                    <a:pt x="6704519" y="1640752"/>
                  </a:cubicBezTo>
                  <a:cubicBezTo>
                    <a:pt x="6369826" y="1199861"/>
                    <a:pt x="5943562" y="827136"/>
                    <a:pt x="5471805" y="563096"/>
                  </a:cubicBezTo>
                  <a:cubicBezTo>
                    <a:pt x="5011311" y="305349"/>
                    <a:pt x="4537651" y="169161"/>
                    <a:pt x="4102025" y="169161"/>
                  </a:cubicBezTo>
                  <a:close/>
                  <a:moveTo>
                    <a:pt x="1815426" y="0"/>
                  </a:moveTo>
                  <a:lnTo>
                    <a:pt x="6228114" y="0"/>
                  </a:lnTo>
                  <a:lnTo>
                    <a:pt x="6378838" y="104569"/>
                  </a:lnTo>
                  <a:cubicBezTo>
                    <a:pt x="7701449" y="1070221"/>
                    <a:pt x="8614337" y="2759472"/>
                    <a:pt x="8151535" y="4415712"/>
                  </a:cubicBezTo>
                  <a:cubicBezTo>
                    <a:pt x="7841710" y="5524525"/>
                    <a:pt x="7282330" y="5242495"/>
                    <a:pt x="6540097" y="5998038"/>
                  </a:cubicBezTo>
                  <a:cubicBezTo>
                    <a:pt x="6261706" y="6281367"/>
                    <a:pt x="6008555" y="6583271"/>
                    <a:pt x="5741125" y="6849976"/>
                  </a:cubicBezTo>
                  <a:lnTo>
                    <a:pt x="5732797" y="6858000"/>
                  </a:lnTo>
                  <a:lnTo>
                    <a:pt x="1711956" y="6858000"/>
                  </a:lnTo>
                  <a:lnTo>
                    <a:pt x="1631859" y="6799706"/>
                  </a:lnTo>
                  <a:cubicBezTo>
                    <a:pt x="1402830" y="6623620"/>
                    <a:pt x="1192523" y="6423644"/>
                    <a:pt x="1004515" y="6203417"/>
                  </a:cubicBezTo>
                  <a:cubicBezTo>
                    <a:pt x="378870" y="5470546"/>
                    <a:pt x="0" y="4513427"/>
                    <a:pt x="0" y="3466345"/>
                  </a:cubicBezTo>
                  <a:cubicBezTo>
                    <a:pt x="0" y="2025290"/>
                    <a:pt x="717408" y="754744"/>
                    <a:pt x="1808555" y="448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EEDAA96-38BD-4AC0-8E5F-CF74F5C7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1616062 w 8273365"/>
                <a:gd name="connsiteY0" fmla="*/ 0 h 6858000"/>
                <a:gd name="connsiteX1" fmla="*/ 3206514 w 8273365"/>
                <a:gd name="connsiteY1" fmla="*/ 0 h 6858000"/>
                <a:gd name="connsiteX2" fmla="*/ 3122517 w 8273365"/>
                <a:gd name="connsiteY2" fmla="*/ 23655 h 6858000"/>
                <a:gd name="connsiteX3" fmla="*/ 1723196 w 8273365"/>
                <a:gd name="connsiteY3" fmla="*/ 880747 h 6858000"/>
                <a:gd name="connsiteX4" fmla="*/ 997786 w 8273365"/>
                <a:gd name="connsiteY4" fmla="*/ 1975811 h 6858000"/>
                <a:gd name="connsiteX5" fmla="*/ 731408 w 8273365"/>
                <a:gd name="connsiteY5" fmla="*/ 3320136 h 6858000"/>
                <a:gd name="connsiteX6" fmla="*/ 952731 w 8273365"/>
                <a:gd name="connsiteY6" fmla="*/ 4550071 h 6858000"/>
                <a:gd name="connsiteX7" fmla="*/ 1560970 w 8273365"/>
                <a:gd name="connsiteY7" fmla="*/ 5582379 h 6858000"/>
                <a:gd name="connsiteX8" fmla="*/ 2685142 w 8273365"/>
                <a:gd name="connsiteY8" fmla="*/ 6445587 h 6858000"/>
                <a:gd name="connsiteX9" fmla="*/ 4102171 w 8273365"/>
                <a:gd name="connsiteY9" fmla="*/ 6763602 h 6858000"/>
                <a:gd name="connsiteX10" fmla="*/ 4840307 w 8273365"/>
                <a:gd name="connsiteY10" fmla="*/ 6518434 h 6858000"/>
                <a:gd name="connsiteX11" fmla="*/ 5614867 w 8273365"/>
                <a:gd name="connsiteY11" fmla="*/ 5770643 h 6858000"/>
                <a:gd name="connsiteX12" fmla="*/ 6018458 w 8273365"/>
                <a:gd name="connsiteY12" fmla="*/ 5339114 h 6858000"/>
                <a:gd name="connsiteX13" fmla="*/ 6960802 w 8273365"/>
                <a:gd name="connsiteY13" fmla="*/ 4660514 h 6858000"/>
                <a:gd name="connsiteX14" fmla="*/ 7264776 w 8273365"/>
                <a:gd name="connsiteY14" fmla="*/ 4466544 h 6858000"/>
                <a:gd name="connsiteX15" fmla="*/ 7447190 w 8273365"/>
                <a:gd name="connsiteY15" fmla="*/ 4072462 h 6858000"/>
                <a:gd name="connsiteX16" fmla="*/ 7457722 w 8273365"/>
                <a:gd name="connsiteY16" fmla="*/ 2703268 h 6858000"/>
                <a:gd name="connsiteX17" fmla="*/ 6820959 w 8273365"/>
                <a:gd name="connsiteY17" fmla="*/ 1406044 h 6858000"/>
                <a:gd name="connsiteX18" fmla="*/ 5543190 w 8273365"/>
                <a:gd name="connsiteY18" fmla="*/ 289185 h 6858000"/>
                <a:gd name="connsiteX19" fmla="*/ 4996775 w 8273365"/>
                <a:gd name="connsiteY19" fmla="*/ 40060 h 6858000"/>
                <a:gd name="connsiteX20" fmla="*/ 4871645 w 8273365"/>
                <a:gd name="connsiteY20" fmla="*/ 0 h 6858000"/>
                <a:gd name="connsiteX21" fmla="*/ 6433093 w 8273365"/>
                <a:gd name="connsiteY21" fmla="*/ 0 h 6858000"/>
                <a:gd name="connsiteX22" fmla="*/ 6564891 w 8273365"/>
                <a:gd name="connsiteY22" fmla="*/ 101152 h 6858000"/>
                <a:gd name="connsiteX23" fmla="*/ 8151535 w 8273365"/>
                <a:gd name="connsiteY23" fmla="*/ 4269504 h 6858000"/>
                <a:gd name="connsiteX24" fmla="*/ 6540097 w 8273365"/>
                <a:gd name="connsiteY24" fmla="*/ 5851830 h 6858000"/>
                <a:gd name="connsiteX25" fmla="*/ 5606037 w 8273365"/>
                <a:gd name="connsiteY25" fmla="*/ 6833938 h 6858000"/>
                <a:gd name="connsiteX26" fmla="*/ 5578888 w 8273365"/>
                <a:gd name="connsiteY26" fmla="*/ 6858000 h 6858000"/>
                <a:gd name="connsiteX27" fmla="*/ 1925521 w 8273365"/>
                <a:gd name="connsiteY27" fmla="*/ 6858000 h 6858000"/>
                <a:gd name="connsiteX28" fmla="*/ 1807085 w 8273365"/>
                <a:gd name="connsiteY28" fmla="*/ 6781026 h 6858000"/>
                <a:gd name="connsiteX29" fmla="*/ 1004515 w 8273365"/>
                <a:gd name="connsiteY29" fmla="*/ 6057209 h 6858000"/>
                <a:gd name="connsiteX30" fmla="*/ 0 w 8273365"/>
                <a:gd name="connsiteY30" fmla="*/ 3320136 h 6858000"/>
                <a:gd name="connsiteX31" fmla="*/ 1492767 w 8273365"/>
                <a:gd name="connsiteY31" fmla="*/ 986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73365" h="6858000">
                  <a:moveTo>
                    <a:pt x="1616062" y="0"/>
                  </a:moveTo>
                  <a:lnTo>
                    <a:pt x="3206514" y="0"/>
                  </a:lnTo>
                  <a:lnTo>
                    <a:pt x="3122517" y="23655"/>
                  </a:lnTo>
                  <a:cubicBezTo>
                    <a:pt x="2599902" y="185042"/>
                    <a:pt x="2120807" y="476097"/>
                    <a:pt x="1723196" y="880747"/>
                  </a:cubicBezTo>
                  <a:cubicBezTo>
                    <a:pt x="1412348" y="1197008"/>
                    <a:pt x="1168351" y="1565490"/>
                    <a:pt x="997786" y="1975811"/>
                  </a:cubicBezTo>
                  <a:cubicBezTo>
                    <a:pt x="821078" y="2401050"/>
                    <a:pt x="731408" y="2853352"/>
                    <a:pt x="731408" y="3320136"/>
                  </a:cubicBezTo>
                  <a:cubicBezTo>
                    <a:pt x="731408" y="3744353"/>
                    <a:pt x="805864" y="4158182"/>
                    <a:pt x="952731" y="4550071"/>
                  </a:cubicBezTo>
                  <a:cubicBezTo>
                    <a:pt x="1094331" y="4928208"/>
                    <a:pt x="1298980" y="5275627"/>
                    <a:pt x="1560970" y="5582379"/>
                  </a:cubicBezTo>
                  <a:cubicBezTo>
                    <a:pt x="1870793" y="5945304"/>
                    <a:pt x="2259610" y="6243718"/>
                    <a:pt x="2685142" y="6445587"/>
                  </a:cubicBezTo>
                  <a:cubicBezTo>
                    <a:pt x="3130131" y="6656669"/>
                    <a:pt x="3606861" y="6763602"/>
                    <a:pt x="4102171" y="6763602"/>
                  </a:cubicBezTo>
                  <a:cubicBezTo>
                    <a:pt x="4371914" y="6763602"/>
                    <a:pt x="4599528" y="6687974"/>
                    <a:pt x="4840307" y="6518434"/>
                  </a:cubicBezTo>
                  <a:cubicBezTo>
                    <a:pt x="5099811" y="6335729"/>
                    <a:pt x="5349951" y="6061159"/>
                    <a:pt x="5614867" y="5770643"/>
                  </a:cubicBezTo>
                  <a:cubicBezTo>
                    <a:pt x="5743449" y="5629628"/>
                    <a:pt x="5876273" y="5483786"/>
                    <a:pt x="6018458" y="5339114"/>
                  </a:cubicBezTo>
                  <a:cubicBezTo>
                    <a:pt x="6379773" y="4971361"/>
                    <a:pt x="6715635" y="4791728"/>
                    <a:pt x="6960802" y="4660514"/>
                  </a:cubicBezTo>
                  <a:cubicBezTo>
                    <a:pt x="7116154" y="4577280"/>
                    <a:pt x="7206994" y="4527251"/>
                    <a:pt x="7264776" y="4466544"/>
                  </a:cubicBezTo>
                  <a:cubicBezTo>
                    <a:pt x="7332650" y="4395306"/>
                    <a:pt x="7394089" y="4262628"/>
                    <a:pt x="7447190" y="4072462"/>
                  </a:cubicBezTo>
                  <a:cubicBezTo>
                    <a:pt x="7570066" y="3632594"/>
                    <a:pt x="7573576" y="3171954"/>
                    <a:pt x="7457722" y="2703268"/>
                  </a:cubicBezTo>
                  <a:cubicBezTo>
                    <a:pt x="7347718" y="2258572"/>
                    <a:pt x="7127565" y="1810073"/>
                    <a:pt x="6820959" y="1406044"/>
                  </a:cubicBezTo>
                  <a:cubicBezTo>
                    <a:pt x="6474271" y="949207"/>
                    <a:pt x="6032355" y="563024"/>
                    <a:pt x="5543190" y="289185"/>
                  </a:cubicBezTo>
                  <a:cubicBezTo>
                    <a:pt x="5362386" y="187977"/>
                    <a:pt x="5179299" y="104665"/>
                    <a:pt x="4996775" y="40060"/>
                  </a:cubicBezTo>
                  <a:lnTo>
                    <a:pt x="4871645" y="0"/>
                  </a:lnTo>
                  <a:lnTo>
                    <a:pt x="6433093" y="0"/>
                  </a:lnTo>
                  <a:lnTo>
                    <a:pt x="6564891" y="101152"/>
                  </a:lnTo>
                  <a:cubicBezTo>
                    <a:pt x="7785271" y="1084819"/>
                    <a:pt x="8592299" y="2692132"/>
                    <a:pt x="8151535" y="4269504"/>
                  </a:cubicBezTo>
                  <a:cubicBezTo>
                    <a:pt x="7841710" y="5378317"/>
                    <a:pt x="7282330" y="5096287"/>
                    <a:pt x="6540097" y="5851830"/>
                  </a:cubicBezTo>
                  <a:cubicBezTo>
                    <a:pt x="6215307" y="6182380"/>
                    <a:pt x="5924872" y="6538214"/>
                    <a:pt x="5606037" y="6833938"/>
                  </a:cubicBezTo>
                  <a:lnTo>
                    <a:pt x="5578888" y="6858000"/>
                  </a:lnTo>
                  <a:lnTo>
                    <a:pt x="1925521" y="6858000"/>
                  </a:lnTo>
                  <a:lnTo>
                    <a:pt x="1807085" y="6781026"/>
                  </a:lnTo>
                  <a:cubicBezTo>
                    <a:pt x="1509378" y="6576133"/>
                    <a:pt x="1239525" y="6332492"/>
                    <a:pt x="1004515" y="6057209"/>
                  </a:cubicBezTo>
                  <a:cubicBezTo>
                    <a:pt x="378870" y="5324338"/>
                    <a:pt x="0" y="4367220"/>
                    <a:pt x="0" y="3320136"/>
                  </a:cubicBezTo>
                  <a:cubicBezTo>
                    <a:pt x="0" y="2023187"/>
                    <a:pt x="581101" y="864350"/>
                    <a:pt x="1492767" y="986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00679E-B592-4134-AC05-8EC80BBC4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37594" y="-3810"/>
              <a:ext cx="8219860" cy="6858000"/>
            </a:xfrm>
            <a:custGeom>
              <a:avLst/>
              <a:gdLst>
                <a:gd name="connsiteX0" fmla="*/ 5534366 w 8219860"/>
                <a:gd name="connsiteY0" fmla="*/ 0 h 6858000"/>
                <a:gd name="connsiteX1" fmla="*/ 6263243 w 8219860"/>
                <a:gd name="connsiteY1" fmla="*/ 0 h 6858000"/>
                <a:gd name="connsiteX2" fmla="*/ 6295307 w 8219860"/>
                <a:gd name="connsiteY2" fmla="*/ 21377 h 6858000"/>
                <a:gd name="connsiteX3" fmla="*/ 6907056 w 8219860"/>
                <a:gd name="connsiteY3" fmla="*/ 522976 h 6858000"/>
                <a:gd name="connsiteX4" fmla="*/ 7434107 w 8219860"/>
                <a:gd name="connsiteY4" fmla="*/ 1119513 h 6858000"/>
                <a:gd name="connsiteX5" fmla="*/ 7856130 w 8219860"/>
                <a:gd name="connsiteY5" fmla="*/ 1802940 h 6858000"/>
                <a:gd name="connsiteX6" fmla="*/ 8019380 w 8219860"/>
                <a:gd name="connsiteY6" fmla="*/ 2174201 h 6858000"/>
                <a:gd name="connsiteX7" fmla="*/ 8054634 w 8219860"/>
                <a:gd name="connsiteY7" fmla="*/ 2269723 h 6858000"/>
                <a:gd name="connsiteX8" fmla="*/ 8086962 w 8219860"/>
                <a:gd name="connsiteY8" fmla="*/ 2366562 h 6858000"/>
                <a:gd name="connsiteX9" fmla="*/ 8115633 w 8219860"/>
                <a:gd name="connsiteY9" fmla="*/ 2464717 h 6858000"/>
                <a:gd name="connsiteX10" fmla="*/ 8140794 w 8219860"/>
                <a:gd name="connsiteY10" fmla="*/ 2563895 h 6858000"/>
                <a:gd name="connsiteX11" fmla="*/ 8218615 w 8219860"/>
                <a:gd name="connsiteY11" fmla="*/ 3378975 h 6858000"/>
                <a:gd name="connsiteX12" fmla="*/ 8175170 w 8219860"/>
                <a:gd name="connsiteY12" fmla="*/ 3786370 h 6858000"/>
                <a:gd name="connsiteX13" fmla="*/ 8073943 w 8219860"/>
                <a:gd name="connsiteY13" fmla="*/ 4180891 h 6858000"/>
                <a:gd name="connsiteX14" fmla="*/ 7939071 w 8219860"/>
                <a:gd name="connsiteY14" fmla="*/ 4562246 h 6858000"/>
                <a:gd name="connsiteX15" fmla="*/ 7854229 w 8219860"/>
                <a:gd name="connsiteY15" fmla="*/ 4751828 h 6858000"/>
                <a:gd name="connsiteX16" fmla="*/ 7745102 w 8219860"/>
                <a:gd name="connsiteY16" fmla="*/ 4936435 h 6858000"/>
                <a:gd name="connsiteX17" fmla="*/ 7605403 w 8219860"/>
                <a:gd name="connsiteY17" fmla="*/ 5106852 h 6858000"/>
                <a:gd name="connsiteX18" fmla="*/ 7524949 w 8219860"/>
                <a:gd name="connsiteY18" fmla="*/ 5182481 h 6858000"/>
                <a:gd name="connsiteX19" fmla="*/ 7440106 w 8219860"/>
                <a:gd name="connsiteY19" fmla="*/ 5250208 h 6858000"/>
                <a:gd name="connsiteX20" fmla="*/ 7101758 w 8219860"/>
                <a:gd name="connsiteY20" fmla="*/ 5463633 h 6858000"/>
                <a:gd name="connsiteX21" fmla="*/ 6804366 w 8219860"/>
                <a:gd name="connsiteY21" fmla="*/ 5657895 h 6858000"/>
                <a:gd name="connsiteX22" fmla="*/ 6671103 w 8219860"/>
                <a:gd name="connsiteY22" fmla="*/ 5765704 h 6858000"/>
                <a:gd name="connsiteX23" fmla="*/ 6545887 w 8219860"/>
                <a:gd name="connsiteY23" fmla="*/ 5882583 h 6858000"/>
                <a:gd name="connsiteX24" fmla="*/ 6485473 w 8219860"/>
                <a:gd name="connsiteY24" fmla="*/ 5945046 h 6858000"/>
                <a:gd name="connsiteX25" fmla="*/ 6423303 w 8219860"/>
                <a:gd name="connsiteY25" fmla="*/ 6011604 h 6858000"/>
                <a:gd name="connsiteX26" fmla="*/ 6298672 w 8219860"/>
                <a:gd name="connsiteY26" fmla="*/ 6146768 h 6858000"/>
                <a:gd name="connsiteX27" fmla="*/ 6040923 w 8219860"/>
                <a:gd name="connsiteY27" fmla="*/ 6418997 h 6858000"/>
                <a:gd name="connsiteX28" fmla="*/ 5907662 w 8219860"/>
                <a:gd name="connsiteY28" fmla="*/ 6555769 h 6858000"/>
                <a:gd name="connsiteX29" fmla="*/ 5769864 w 8219860"/>
                <a:gd name="connsiteY29" fmla="*/ 6691081 h 6858000"/>
                <a:gd name="connsiteX30" fmla="*/ 5581270 w 8219860"/>
                <a:gd name="connsiteY30" fmla="*/ 6858000 h 6858000"/>
                <a:gd name="connsiteX31" fmla="*/ 5057635 w 8219860"/>
                <a:gd name="connsiteY31" fmla="*/ 6858000 h 6858000"/>
                <a:gd name="connsiteX32" fmla="*/ 5112401 w 8219860"/>
                <a:gd name="connsiteY32" fmla="*/ 6812805 h 6858000"/>
                <a:gd name="connsiteX33" fmla="*/ 5241495 w 8219860"/>
                <a:gd name="connsiteY33" fmla="*/ 6689617 h 6858000"/>
                <a:gd name="connsiteX34" fmla="*/ 5485639 w 8219860"/>
                <a:gd name="connsiteY34" fmla="*/ 6421192 h 6858000"/>
                <a:gd name="connsiteX35" fmla="*/ 5603981 w 8219860"/>
                <a:gd name="connsiteY35" fmla="*/ 6279592 h 6858000"/>
                <a:gd name="connsiteX36" fmla="*/ 5722615 w 8219860"/>
                <a:gd name="connsiteY36" fmla="*/ 6135503 h 6858000"/>
                <a:gd name="connsiteX37" fmla="*/ 5967636 w 8219860"/>
                <a:gd name="connsiteY37" fmla="*/ 5845135 h 6858000"/>
                <a:gd name="connsiteX38" fmla="*/ 6099583 w 8219860"/>
                <a:gd name="connsiteY38" fmla="*/ 5703828 h 6858000"/>
                <a:gd name="connsiteX39" fmla="*/ 6168189 w 8219860"/>
                <a:gd name="connsiteY39" fmla="*/ 5634490 h 6858000"/>
                <a:gd name="connsiteX40" fmla="*/ 6241769 w 8219860"/>
                <a:gd name="connsiteY40" fmla="*/ 5564129 h 6858000"/>
                <a:gd name="connsiteX41" fmla="*/ 6567684 w 8219860"/>
                <a:gd name="connsiteY41" fmla="*/ 5312962 h 6858000"/>
                <a:gd name="connsiteX42" fmla="*/ 6918466 w 8219860"/>
                <a:gd name="connsiteY42" fmla="*/ 5121628 h 6858000"/>
                <a:gd name="connsiteX43" fmla="*/ 7084202 w 8219860"/>
                <a:gd name="connsiteY43" fmla="*/ 5039856 h 6858000"/>
                <a:gd name="connsiteX44" fmla="*/ 7231508 w 8219860"/>
                <a:gd name="connsiteY44" fmla="*/ 4955159 h 6858000"/>
                <a:gd name="connsiteX45" fmla="*/ 7455757 w 8219860"/>
                <a:gd name="connsiteY45" fmla="*/ 4736907 h 6858000"/>
                <a:gd name="connsiteX46" fmla="*/ 7597796 w 8219860"/>
                <a:gd name="connsiteY46" fmla="*/ 4437761 h 6858000"/>
                <a:gd name="connsiteX47" fmla="*/ 7667720 w 8219860"/>
                <a:gd name="connsiteY47" fmla="*/ 4093562 h 6858000"/>
                <a:gd name="connsiteX48" fmla="*/ 7680008 w 8219860"/>
                <a:gd name="connsiteY48" fmla="*/ 3742632 h 6858000"/>
                <a:gd name="connsiteX49" fmla="*/ 7657188 w 8219860"/>
                <a:gd name="connsiteY49" fmla="*/ 3396237 h 6858000"/>
                <a:gd name="connsiteX50" fmla="*/ 7604818 w 8219860"/>
                <a:gd name="connsiteY50" fmla="*/ 3055255 h 6858000"/>
                <a:gd name="connsiteX51" fmla="*/ 7522900 w 8219860"/>
                <a:gd name="connsiteY51" fmla="*/ 2720270 h 6858000"/>
                <a:gd name="connsiteX52" fmla="*/ 7299968 w 8219860"/>
                <a:gd name="connsiteY52" fmla="*/ 2062442 h 6858000"/>
                <a:gd name="connsiteX53" fmla="*/ 6971566 w 8219860"/>
                <a:gd name="connsiteY53" fmla="*/ 1438698 h 6858000"/>
                <a:gd name="connsiteX54" fmla="*/ 6771307 w 8219860"/>
                <a:gd name="connsiteY54" fmla="*/ 1144380 h 6858000"/>
                <a:gd name="connsiteX55" fmla="*/ 6547935 w 8219860"/>
                <a:gd name="connsiteY55" fmla="*/ 865129 h 6858000"/>
                <a:gd name="connsiteX56" fmla="*/ 6037997 w 8219860"/>
                <a:gd name="connsiteY56" fmla="*/ 359872 h 6858000"/>
                <a:gd name="connsiteX57" fmla="*/ 5602369 w 8219860"/>
                <a:gd name="connsiteY57" fmla="*/ 40572 h 6858000"/>
                <a:gd name="connsiteX58" fmla="*/ 1689206 w 8219860"/>
                <a:gd name="connsiteY58" fmla="*/ 0 h 6858000"/>
                <a:gd name="connsiteX59" fmla="*/ 2580244 w 8219860"/>
                <a:gd name="connsiteY59" fmla="*/ 0 h 6858000"/>
                <a:gd name="connsiteX60" fmla="*/ 2556490 w 8219860"/>
                <a:gd name="connsiteY60" fmla="*/ 13997 h 6858000"/>
                <a:gd name="connsiteX61" fmla="*/ 2125407 w 8219860"/>
                <a:gd name="connsiteY61" fmla="*/ 323156 h 6858000"/>
                <a:gd name="connsiteX62" fmla="*/ 1859322 w 8219860"/>
                <a:gd name="connsiteY62" fmla="*/ 553842 h 6858000"/>
                <a:gd name="connsiteX63" fmla="*/ 1607425 w 8219860"/>
                <a:gd name="connsiteY63" fmla="*/ 799741 h 6858000"/>
                <a:gd name="connsiteX64" fmla="*/ 861829 w 8219860"/>
                <a:gd name="connsiteY64" fmla="*/ 1987400 h 6858000"/>
                <a:gd name="connsiteX65" fmla="*/ 661422 w 8219860"/>
                <a:gd name="connsiteY65" fmla="*/ 2660149 h 6858000"/>
                <a:gd name="connsiteX66" fmla="*/ 608323 w 8219860"/>
                <a:gd name="connsiteY66" fmla="*/ 3006544 h 6858000"/>
                <a:gd name="connsiteX67" fmla="*/ 584625 w 8219860"/>
                <a:gd name="connsiteY67" fmla="*/ 3355571 h 6858000"/>
                <a:gd name="connsiteX68" fmla="*/ 589891 w 8219860"/>
                <a:gd name="connsiteY68" fmla="*/ 3705330 h 6858000"/>
                <a:gd name="connsiteX69" fmla="*/ 623389 w 8219860"/>
                <a:gd name="connsiteY69" fmla="*/ 4053626 h 6858000"/>
                <a:gd name="connsiteX70" fmla="*/ 787078 w 8219860"/>
                <a:gd name="connsiteY70" fmla="*/ 4735736 h 6858000"/>
                <a:gd name="connsiteX71" fmla="*/ 1081251 w 8219860"/>
                <a:gd name="connsiteY71" fmla="*/ 5376742 h 6858000"/>
                <a:gd name="connsiteX72" fmla="*/ 1274196 w 8219860"/>
                <a:gd name="connsiteY72" fmla="*/ 5674278 h 6858000"/>
                <a:gd name="connsiteX73" fmla="*/ 1381274 w 8219860"/>
                <a:gd name="connsiteY73" fmla="*/ 5816170 h 6858000"/>
                <a:gd name="connsiteX74" fmla="*/ 1495959 w 8219860"/>
                <a:gd name="connsiteY74" fmla="*/ 5953677 h 6858000"/>
                <a:gd name="connsiteX75" fmla="*/ 2013356 w 8219860"/>
                <a:gd name="connsiteY75" fmla="*/ 6450448 h 6858000"/>
                <a:gd name="connsiteX76" fmla="*/ 2083865 w 8219860"/>
                <a:gd name="connsiteY76" fmla="*/ 6506327 h 6858000"/>
                <a:gd name="connsiteX77" fmla="*/ 2155688 w 8219860"/>
                <a:gd name="connsiteY77" fmla="*/ 6560744 h 6858000"/>
                <a:gd name="connsiteX78" fmla="*/ 2228537 w 8219860"/>
                <a:gd name="connsiteY78" fmla="*/ 6613844 h 6858000"/>
                <a:gd name="connsiteX79" fmla="*/ 2302700 w 8219860"/>
                <a:gd name="connsiteY79" fmla="*/ 6665190 h 6858000"/>
                <a:gd name="connsiteX80" fmla="*/ 2610915 w 8219860"/>
                <a:gd name="connsiteY80" fmla="*/ 6853454 h 6858000"/>
                <a:gd name="connsiteX81" fmla="*/ 2619731 w 8219860"/>
                <a:gd name="connsiteY81" fmla="*/ 6858000 h 6858000"/>
                <a:gd name="connsiteX82" fmla="*/ 1931408 w 8219860"/>
                <a:gd name="connsiteY82" fmla="*/ 6858000 h 6858000"/>
                <a:gd name="connsiteX83" fmla="*/ 1782231 w 8219860"/>
                <a:gd name="connsiteY83" fmla="*/ 6759101 h 6858000"/>
                <a:gd name="connsiteX84" fmla="*/ 1179844 w 8219860"/>
                <a:gd name="connsiteY84" fmla="*/ 6247262 h 6858000"/>
                <a:gd name="connsiteX85" fmla="*/ 677221 w 8219860"/>
                <a:gd name="connsiteY85" fmla="*/ 5628784 h 6858000"/>
                <a:gd name="connsiteX86" fmla="*/ 302740 w 8219860"/>
                <a:gd name="connsiteY86" fmla="*/ 4919612 h 6858000"/>
                <a:gd name="connsiteX87" fmla="*/ 71615 w 8219860"/>
                <a:gd name="connsiteY87" fmla="*/ 4147685 h 6858000"/>
                <a:gd name="connsiteX88" fmla="*/ 14420 w 8219860"/>
                <a:gd name="connsiteY88" fmla="*/ 3747313 h 6858000"/>
                <a:gd name="connsiteX89" fmla="*/ 815 w 8219860"/>
                <a:gd name="connsiteY89" fmla="*/ 3342991 h 6858000"/>
                <a:gd name="connsiteX90" fmla="*/ 29340 w 8219860"/>
                <a:gd name="connsiteY90" fmla="*/ 2939692 h 6858000"/>
                <a:gd name="connsiteX91" fmla="*/ 97946 w 8219860"/>
                <a:gd name="connsiteY91" fmla="*/ 2541660 h 6858000"/>
                <a:gd name="connsiteX92" fmla="*/ 341358 w 8219860"/>
                <a:gd name="connsiteY92" fmla="*/ 1774268 h 6858000"/>
                <a:gd name="connsiteX93" fmla="*/ 1212758 w 8219860"/>
                <a:gd name="connsiteY93" fmla="*/ 432721 h 6858000"/>
                <a:gd name="connsiteX94" fmla="*/ 1499908 w 8219860"/>
                <a:gd name="connsiteY94" fmla="*/ 150982 h 6858000"/>
                <a:gd name="connsiteX95" fmla="*/ 1655863 w 8219860"/>
                <a:gd name="connsiteY95" fmla="*/ 235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8219860" h="6858000">
                  <a:moveTo>
                    <a:pt x="5534366" y="0"/>
                  </a:moveTo>
                  <a:lnTo>
                    <a:pt x="6263243" y="0"/>
                  </a:lnTo>
                  <a:lnTo>
                    <a:pt x="6295307" y="21377"/>
                  </a:lnTo>
                  <a:cubicBezTo>
                    <a:pt x="6511218" y="172340"/>
                    <a:pt x="6716597" y="339247"/>
                    <a:pt x="6907056" y="522976"/>
                  </a:cubicBezTo>
                  <a:cubicBezTo>
                    <a:pt x="7097514" y="706706"/>
                    <a:pt x="7274807" y="905503"/>
                    <a:pt x="7434107" y="1119513"/>
                  </a:cubicBezTo>
                  <a:cubicBezTo>
                    <a:pt x="7593992" y="1333084"/>
                    <a:pt x="7735155" y="1562014"/>
                    <a:pt x="7856130" y="1802940"/>
                  </a:cubicBezTo>
                  <a:cubicBezTo>
                    <a:pt x="7916105" y="1923621"/>
                    <a:pt x="7970376" y="2047668"/>
                    <a:pt x="8019380" y="2174201"/>
                  </a:cubicBezTo>
                  <a:cubicBezTo>
                    <a:pt x="8031375" y="2205944"/>
                    <a:pt x="8043808" y="2237541"/>
                    <a:pt x="8054634" y="2269723"/>
                  </a:cubicBezTo>
                  <a:lnTo>
                    <a:pt x="8086962" y="2366562"/>
                  </a:lnTo>
                  <a:lnTo>
                    <a:pt x="8115633" y="2464717"/>
                  </a:lnTo>
                  <a:cubicBezTo>
                    <a:pt x="8124995" y="2497484"/>
                    <a:pt x="8132602" y="2530836"/>
                    <a:pt x="8140794" y="2563895"/>
                  </a:cubicBezTo>
                  <a:cubicBezTo>
                    <a:pt x="8203402" y="2829836"/>
                    <a:pt x="8225636" y="3105576"/>
                    <a:pt x="8218615" y="3378975"/>
                  </a:cubicBezTo>
                  <a:cubicBezTo>
                    <a:pt x="8214958" y="3515749"/>
                    <a:pt x="8200476" y="3652229"/>
                    <a:pt x="8175170" y="3786370"/>
                  </a:cubicBezTo>
                  <a:cubicBezTo>
                    <a:pt x="8149716" y="3920510"/>
                    <a:pt x="8114462" y="4052163"/>
                    <a:pt x="8073943" y="4180891"/>
                  </a:cubicBezTo>
                  <a:cubicBezTo>
                    <a:pt x="8033570" y="4309911"/>
                    <a:pt x="7990270" y="4435421"/>
                    <a:pt x="7939071" y="4562246"/>
                  </a:cubicBezTo>
                  <a:cubicBezTo>
                    <a:pt x="7913472" y="4625587"/>
                    <a:pt x="7885678" y="4688926"/>
                    <a:pt x="7854229" y="4751828"/>
                  </a:cubicBezTo>
                  <a:cubicBezTo>
                    <a:pt x="7822193" y="4814437"/>
                    <a:pt x="7786792" y="4876752"/>
                    <a:pt x="7745102" y="4936435"/>
                  </a:cubicBezTo>
                  <a:cubicBezTo>
                    <a:pt x="7703998" y="4996411"/>
                    <a:pt x="7657040" y="5053899"/>
                    <a:pt x="7605403" y="5106852"/>
                  </a:cubicBezTo>
                  <a:cubicBezTo>
                    <a:pt x="7579512" y="5133183"/>
                    <a:pt x="7552596" y="5158489"/>
                    <a:pt x="7524949" y="5182481"/>
                  </a:cubicBezTo>
                  <a:cubicBezTo>
                    <a:pt x="7497301" y="5206323"/>
                    <a:pt x="7468776" y="5228704"/>
                    <a:pt x="7440106" y="5250208"/>
                  </a:cubicBezTo>
                  <a:cubicBezTo>
                    <a:pt x="7324836" y="5335930"/>
                    <a:pt x="7208103" y="5400146"/>
                    <a:pt x="7101758" y="5463633"/>
                  </a:cubicBezTo>
                  <a:cubicBezTo>
                    <a:pt x="6994825" y="5526533"/>
                    <a:pt x="6896230" y="5588996"/>
                    <a:pt x="6804366" y="5657895"/>
                  </a:cubicBezTo>
                  <a:cubicBezTo>
                    <a:pt x="6758141" y="5691978"/>
                    <a:pt x="6713965" y="5728110"/>
                    <a:pt x="6671103" y="5765704"/>
                  </a:cubicBezTo>
                  <a:cubicBezTo>
                    <a:pt x="6627952" y="5802860"/>
                    <a:pt x="6586408" y="5842209"/>
                    <a:pt x="6545887" y="5882583"/>
                  </a:cubicBezTo>
                  <a:cubicBezTo>
                    <a:pt x="6525407" y="5903062"/>
                    <a:pt x="6506245" y="5923103"/>
                    <a:pt x="6485473" y="5945046"/>
                  </a:cubicBezTo>
                  <a:lnTo>
                    <a:pt x="6423303" y="6011604"/>
                  </a:lnTo>
                  <a:lnTo>
                    <a:pt x="6298672" y="6146768"/>
                  </a:lnTo>
                  <a:cubicBezTo>
                    <a:pt x="6214853" y="6237315"/>
                    <a:pt x="6128400" y="6327572"/>
                    <a:pt x="6040923" y="6418997"/>
                  </a:cubicBezTo>
                  <a:cubicBezTo>
                    <a:pt x="5997186" y="6464637"/>
                    <a:pt x="5952569" y="6510130"/>
                    <a:pt x="5907662" y="6555769"/>
                  </a:cubicBezTo>
                  <a:cubicBezTo>
                    <a:pt x="5862460" y="6601118"/>
                    <a:pt x="5816528" y="6646172"/>
                    <a:pt x="5769864" y="6691081"/>
                  </a:cubicBezTo>
                  <a:lnTo>
                    <a:pt x="5581270" y="6858000"/>
                  </a:lnTo>
                  <a:lnTo>
                    <a:pt x="5057635" y="6858000"/>
                  </a:lnTo>
                  <a:lnTo>
                    <a:pt x="5112401" y="6812805"/>
                  </a:lnTo>
                  <a:cubicBezTo>
                    <a:pt x="5156505" y="6773364"/>
                    <a:pt x="5199439" y="6732113"/>
                    <a:pt x="5241495" y="6689617"/>
                  </a:cubicBezTo>
                  <a:cubicBezTo>
                    <a:pt x="5325753" y="6604628"/>
                    <a:pt x="5405916" y="6513934"/>
                    <a:pt x="5485639" y="6421192"/>
                  </a:cubicBezTo>
                  <a:cubicBezTo>
                    <a:pt x="5525427" y="6374674"/>
                    <a:pt x="5564631" y="6327425"/>
                    <a:pt x="5603981" y="6279592"/>
                  </a:cubicBezTo>
                  <a:lnTo>
                    <a:pt x="5722615" y="6135503"/>
                  </a:lnTo>
                  <a:cubicBezTo>
                    <a:pt x="5802339" y="6038957"/>
                    <a:pt x="5882062" y="5940510"/>
                    <a:pt x="5967636" y="5845135"/>
                  </a:cubicBezTo>
                  <a:cubicBezTo>
                    <a:pt x="6010496" y="5797446"/>
                    <a:pt x="6054381" y="5750345"/>
                    <a:pt x="6099583" y="5703828"/>
                  </a:cubicBezTo>
                  <a:lnTo>
                    <a:pt x="6168189" y="5634490"/>
                  </a:lnTo>
                  <a:cubicBezTo>
                    <a:pt x="6191300" y="5611524"/>
                    <a:pt x="6216754" y="5587094"/>
                    <a:pt x="6241769" y="5564129"/>
                  </a:cubicBezTo>
                  <a:cubicBezTo>
                    <a:pt x="6342117" y="5470948"/>
                    <a:pt x="6452414" y="5386688"/>
                    <a:pt x="6567684" y="5312962"/>
                  </a:cubicBezTo>
                  <a:cubicBezTo>
                    <a:pt x="6682806" y="5238945"/>
                    <a:pt x="6803635" y="5177360"/>
                    <a:pt x="6918466" y="5121628"/>
                  </a:cubicBezTo>
                  <a:cubicBezTo>
                    <a:pt x="6975808" y="5093833"/>
                    <a:pt x="7031688" y="5067211"/>
                    <a:pt x="7084202" y="5039856"/>
                  </a:cubicBezTo>
                  <a:cubicBezTo>
                    <a:pt x="7136864" y="5012793"/>
                    <a:pt x="7186453" y="4985439"/>
                    <a:pt x="7231508" y="4955159"/>
                  </a:cubicBezTo>
                  <a:cubicBezTo>
                    <a:pt x="7322202" y="4895476"/>
                    <a:pt x="7395635" y="4824530"/>
                    <a:pt x="7455757" y="4736907"/>
                  </a:cubicBezTo>
                  <a:cubicBezTo>
                    <a:pt x="7515440" y="4649431"/>
                    <a:pt x="7562543" y="4547326"/>
                    <a:pt x="7597796" y="4437761"/>
                  </a:cubicBezTo>
                  <a:cubicBezTo>
                    <a:pt x="7632758" y="4328343"/>
                    <a:pt x="7655139" y="4210293"/>
                    <a:pt x="7667720" y="4093562"/>
                  </a:cubicBezTo>
                  <a:cubicBezTo>
                    <a:pt x="7679860" y="3976389"/>
                    <a:pt x="7682494" y="3858925"/>
                    <a:pt x="7680008" y="3742632"/>
                  </a:cubicBezTo>
                  <a:cubicBezTo>
                    <a:pt x="7676350" y="3626192"/>
                    <a:pt x="7668451" y="3510776"/>
                    <a:pt x="7657188" y="3396237"/>
                  </a:cubicBezTo>
                  <a:cubicBezTo>
                    <a:pt x="7645923" y="3281699"/>
                    <a:pt x="7628808" y="3167745"/>
                    <a:pt x="7604818" y="3055255"/>
                  </a:cubicBezTo>
                  <a:cubicBezTo>
                    <a:pt x="7581120" y="2942618"/>
                    <a:pt x="7552888" y="2831298"/>
                    <a:pt x="7522900" y="2720270"/>
                  </a:cubicBezTo>
                  <a:cubicBezTo>
                    <a:pt x="7462926" y="2498361"/>
                    <a:pt x="7392418" y="2277038"/>
                    <a:pt x="7299968" y="2062442"/>
                  </a:cubicBezTo>
                  <a:cubicBezTo>
                    <a:pt x="7207518" y="1847847"/>
                    <a:pt x="7097514" y="1639104"/>
                    <a:pt x="6971566" y="1438698"/>
                  </a:cubicBezTo>
                  <a:cubicBezTo>
                    <a:pt x="6908226" y="1338642"/>
                    <a:pt x="6841668" y="1240340"/>
                    <a:pt x="6771307" y="1144380"/>
                  </a:cubicBezTo>
                  <a:cubicBezTo>
                    <a:pt x="6700945" y="1048419"/>
                    <a:pt x="6625903" y="955677"/>
                    <a:pt x="6547935" y="865129"/>
                  </a:cubicBezTo>
                  <a:cubicBezTo>
                    <a:pt x="6392438" y="683740"/>
                    <a:pt x="6221873" y="514199"/>
                    <a:pt x="6037997" y="359872"/>
                  </a:cubicBezTo>
                  <a:cubicBezTo>
                    <a:pt x="5900420" y="243689"/>
                    <a:pt x="5754861" y="136638"/>
                    <a:pt x="5602369" y="40572"/>
                  </a:cubicBezTo>
                  <a:close/>
                  <a:moveTo>
                    <a:pt x="1689206" y="0"/>
                  </a:moveTo>
                  <a:lnTo>
                    <a:pt x="2580244" y="0"/>
                  </a:lnTo>
                  <a:lnTo>
                    <a:pt x="2556490" y="13997"/>
                  </a:lnTo>
                  <a:cubicBezTo>
                    <a:pt x="2405637" y="107875"/>
                    <a:pt x="2262108" y="212018"/>
                    <a:pt x="2125407" y="323156"/>
                  </a:cubicBezTo>
                  <a:cubicBezTo>
                    <a:pt x="2033982" y="397174"/>
                    <a:pt x="1946944" y="475874"/>
                    <a:pt x="1859322" y="553842"/>
                  </a:cubicBezTo>
                  <a:cubicBezTo>
                    <a:pt x="1771699" y="631664"/>
                    <a:pt x="1686271" y="712557"/>
                    <a:pt x="1607425" y="799741"/>
                  </a:cubicBezTo>
                  <a:cubicBezTo>
                    <a:pt x="1289847" y="1146281"/>
                    <a:pt x="1036342" y="1551627"/>
                    <a:pt x="861829" y="1987400"/>
                  </a:cubicBezTo>
                  <a:cubicBezTo>
                    <a:pt x="774499" y="2205213"/>
                    <a:pt x="707062" y="2430780"/>
                    <a:pt x="661422" y="2660149"/>
                  </a:cubicBezTo>
                  <a:cubicBezTo>
                    <a:pt x="638750" y="2774834"/>
                    <a:pt x="621196" y="2890541"/>
                    <a:pt x="608323" y="3006544"/>
                  </a:cubicBezTo>
                  <a:cubicBezTo>
                    <a:pt x="595888" y="3122545"/>
                    <a:pt x="587990" y="3239131"/>
                    <a:pt x="584625" y="3355571"/>
                  </a:cubicBezTo>
                  <a:cubicBezTo>
                    <a:pt x="581699" y="3472156"/>
                    <a:pt x="582578" y="3588890"/>
                    <a:pt x="589891" y="3705330"/>
                  </a:cubicBezTo>
                  <a:cubicBezTo>
                    <a:pt x="595742" y="3821770"/>
                    <a:pt x="607591" y="3937917"/>
                    <a:pt x="623389" y="4053626"/>
                  </a:cubicBezTo>
                  <a:cubicBezTo>
                    <a:pt x="655864" y="4284896"/>
                    <a:pt x="709988" y="4513828"/>
                    <a:pt x="787078" y="4735736"/>
                  </a:cubicBezTo>
                  <a:cubicBezTo>
                    <a:pt x="864023" y="4957499"/>
                    <a:pt x="962324" y="5172825"/>
                    <a:pt x="1081251" y="5376742"/>
                  </a:cubicBezTo>
                  <a:cubicBezTo>
                    <a:pt x="1140934" y="5478553"/>
                    <a:pt x="1205152" y="5578172"/>
                    <a:pt x="1274196" y="5674278"/>
                  </a:cubicBezTo>
                  <a:cubicBezTo>
                    <a:pt x="1308571" y="5722552"/>
                    <a:pt x="1344557" y="5769654"/>
                    <a:pt x="1381274" y="5816170"/>
                  </a:cubicBezTo>
                  <a:cubicBezTo>
                    <a:pt x="1418575" y="5862543"/>
                    <a:pt x="1456608" y="5908622"/>
                    <a:pt x="1495959" y="5953677"/>
                  </a:cubicBezTo>
                  <a:cubicBezTo>
                    <a:pt x="1652919" y="6133894"/>
                    <a:pt x="1826555" y="6300071"/>
                    <a:pt x="2013356" y="6450448"/>
                  </a:cubicBezTo>
                  <a:cubicBezTo>
                    <a:pt x="2037053" y="6468879"/>
                    <a:pt x="2060020" y="6488188"/>
                    <a:pt x="2083865" y="6506327"/>
                  </a:cubicBezTo>
                  <a:lnTo>
                    <a:pt x="2155688" y="6560744"/>
                  </a:lnTo>
                  <a:lnTo>
                    <a:pt x="2228537" y="6613844"/>
                  </a:lnTo>
                  <a:lnTo>
                    <a:pt x="2302700" y="6665190"/>
                  </a:lnTo>
                  <a:cubicBezTo>
                    <a:pt x="2402465" y="6732186"/>
                    <a:pt x="2505008" y="6795525"/>
                    <a:pt x="2610915" y="6853454"/>
                  </a:cubicBezTo>
                  <a:lnTo>
                    <a:pt x="2619731" y="6858000"/>
                  </a:lnTo>
                  <a:lnTo>
                    <a:pt x="1931408" y="6858000"/>
                  </a:lnTo>
                  <a:lnTo>
                    <a:pt x="1782231" y="6759101"/>
                  </a:lnTo>
                  <a:cubicBezTo>
                    <a:pt x="1566612" y="6607846"/>
                    <a:pt x="1365329" y="6435527"/>
                    <a:pt x="1179844" y="6247262"/>
                  </a:cubicBezTo>
                  <a:cubicBezTo>
                    <a:pt x="994506" y="6059437"/>
                    <a:pt x="824235" y="5851280"/>
                    <a:pt x="677221" y="5628784"/>
                  </a:cubicBezTo>
                  <a:cubicBezTo>
                    <a:pt x="530062" y="5405851"/>
                    <a:pt x="404700" y="5167998"/>
                    <a:pt x="302740" y="4919612"/>
                  </a:cubicBezTo>
                  <a:cubicBezTo>
                    <a:pt x="200636" y="4671373"/>
                    <a:pt x="123692" y="4412162"/>
                    <a:pt x="71615" y="4147685"/>
                  </a:cubicBezTo>
                  <a:cubicBezTo>
                    <a:pt x="45285" y="4015446"/>
                    <a:pt x="26854" y="3881599"/>
                    <a:pt x="14420" y="3747313"/>
                  </a:cubicBezTo>
                  <a:cubicBezTo>
                    <a:pt x="3595" y="3612880"/>
                    <a:pt x="-2256" y="3477862"/>
                    <a:pt x="815" y="3342991"/>
                  </a:cubicBezTo>
                  <a:cubicBezTo>
                    <a:pt x="3156" y="3208119"/>
                    <a:pt x="12811" y="3073394"/>
                    <a:pt x="29340" y="2939692"/>
                  </a:cubicBezTo>
                  <a:cubicBezTo>
                    <a:pt x="45578" y="2805845"/>
                    <a:pt x="68690" y="2673022"/>
                    <a:pt x="97946" y="2541660"/>
                  </a:cubicBezTo>
                  <a:cubicBezTo>
                    <a:pt x="156167" y="2278939"/>
                    <a:pt x="237791" y="2021777"/>
                    <a:pt x="341358" y="1774268"/>
                  </a:cubicBezTo>
                  <a:cubicBezTo>
                    <a:pt x="548640" y="1279252"/>
                    <a:pt x="844567" y="822415"/>
                    <a:pt x="1212758" y="432721"/>
                  </a:cubicBezTo>
                  <a:cubicBezTo>
                    <a:pt x="1305208" y="335736"/>
                    <a:pt x="1399705" y="240506"/>
                    <a:pt x="1499908" y="150982"/>
                  </a:cubicBezTo>
                  <a:cubicBezTo>
                    <a:pt x="1550010" y="106294"/>
                    <a:pt x="1602232" y="64018"/>
                    <a:pt x="1655863" y="2359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EC2EF310-93E6-4F72-B482-07BF5CFBB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65807" y="-3810"/>
              <a:ext cx="8870393" cy="6858000"/>
            </a:xfrm>
            <a:custGeom>
              <a:avLst/>
              <a:gdLst>
                <a:gd name="connsiteX0" fmla="*/ 6200652 w 8899328"/>
                <a:gd name="connsiteY0" fmla="*/ 0 h 6858000"/>
                <a:gd name="connsiteX1" fmla="*/ 7036991 w 8899328"/>
                <a:gd name="connsiteY1" fmla="*/ 0 h 6858000"/>
                <a:gd name="connsiteX2" fmla="*/ 7111956 w 8899328"/>
                <a:gd name="connsiteY2" fmla="*/ 52444 h 6858000"/>
                <a:gd name="connsiteX3" fmla="*/ 8899328 w 8899328"/>
                <a:gd name="connsiteY3" fmla="*/ 3560285 h 6858000"/>
                <a:gd name="connsiteX4" fmla="*/ 7441506 w 8899328"/>
                <a:gd name="connsiteY4" fmla="*/ 6800585 h 6858000"/>
                <a:gd name="connsiteX5" fmla="*/ 7374130 w 8899328"/>
                <a:gd name="connsiteY5" fmla="*/ 6858000 h 6858000"/>
                <a:gd name="connsiteX6" fmla="*/ 5835221 w 8899328"/>
                <a:gd name="connsiteY6" fmla="*/ 6858000 h 6858000"/>
                <a:gd name="connsiteX7" fmla="*/ 5891385 w 8899328"/>
                <a:gd name="connsiteY7" fmla="*/ 6810175 h 6858000"/>
                <a:gd name="connsiteX8" fmla="*/ 6032854 w 8899328"/>
                <a:gd name="connsiteY8" fmla="*/ 6677494 h 6858000"/>
                <a:gd name="connsiteX9" fmla="*/ 6170584 w 8899328"/>
                <a:gd name="connsiteY9" fmla="*/ 6539762 h 6858000"/>
                <a:gd name="connsiteX10" fmla="*/ 6305296 w 8899328"/>
                <a:gd name="connsiteY10" fmla="*/ 6398150 h 6858000"/>
                <a:gd name="connsiteX11" fmla="*/ 6572709 w 8899328"/>
                <a:gd name="connsiteY11" fmla="*/ 6110468 h 6858000"/>
                <a:gd name="connsiteX12" fmla="*/ 6707707 w 8899328"/>
                <a:gd name="connsiteY12" fmla="*/ 5966410 h 6858000"/>
                <a:gd name="connsiteX13" fmla="*/ 6846876 w 8899328"/>
                <a:gd name="connsiteY13" fmla="*/ 5823934 h 6858000"/>
                <a:gd name="connsiteX14" fmla="*/ 7497863 w 8899328"/>
                <a:gd name="connsiteY14" fmla="*/ 5348633 h 6858000"/>
                <a:gd name="connsiteX15" fmla="*/ 7825226 w 8899328"/>
                <a:gd name="connsiteY15" fmla="*/ 5147788 h 6858000"/>
                <a:gd name="connsiteX16" fmla="*/ 8071216 w 8899328"/>
                <a:gd name="connsiteY16" fmla="*/ 4893890 h 6858000"/>
                <a:gd name="connsiteX17" fmla="*/ 8224043 w 8899328"/>
                <a:gd name="connsiteY17" fmla="*/ 4570985 h 6858000"/>
                <a:gd name="connsiteX18" fmla="*/ 8315049 w 8899328"/>
                <a:gd name="connsiteY18" fmla="*/ 4212279 h 6858000"/>
                <a:gd name="connsiteX19" fmla="*/ 8330721 w 8899328"/>
                <a:gd name="connsiteY19" fmla="*/ 4120699 h 6858000"/>
                <a:gd name="connsiteX20" fmla="*/ 8343947 w 8899328"/>
                <a:gd name="connsiteY20" fmla="*/ 4028973 h 6858000"/>
                <a:gd name="connsiteX21" fmla="*/ 8353867 w 8899328"/>
                <a:gd name="connsiteY21" fmla="*/ 3936961 h 6858000"/>
                <a:gd name="connsiteX22" fmla="*/ 8361055 w 8899328"/>
                <a:gd name="connsiteY22" fmla="*/ 3844661 h 6858000"/>
                <a:gd name="connsiteX23" fmla="*/ 8365083 w 8899328"/>
                <a:gd name="connsiteY23" fmla="*/ 3475748 h 6858000"/>
                <a:gd name="connsiteX24" fmla="*/ 8359475 w 8899328"/>
                <a:gd name="connsiteY24" fmla="*/ 3383736 h 6858000"/>
                <a:gd name="connsiteX25" fmla="*/ 8350992 w 8899328"/>
                <a:gd name="connsiteY25" fmla="*/ 3292012 h 6858000"/>
                <a:gd name="connsiteX26" fmla="*/ 8340497 w 8899328"/>
                <a:gd name="connsiteY26" fmla="*/ 3200431 h 6858000"/>
                <a:gd name="connsiteX27" fmla="*/ 8327557 w 8899328"/>
                <a:gd name="connsiteY27" fmla="*/ 3109137 h 6858000"/>
                <a:gd name="connsiteX28" fmla="*/ 8252222 w 8899328"/>
                <a:gd name="connsiteY28" fmla="*/ 2747843 h 6858000"/>
                <a:gd name="connsiteX29" fmla="*/ 7998038 w 8899328"/>
                <a:gd name="connsiteY29" fmla="*/ 2051137 h 6858000"/>
                <a:gd name="connsiteX30" fmla="*/ 7825803 w 8899328"/>
                <a:gd name="connsiteY30" fmla="*/ 1719174 h 6858000"/>
                <a:gd name="connsiteX31" fmla="*/ 7627401 w 8899328"/>
                <a:gd name="connsiteY31" fmla="*/ 1399431 h 6858000"/>
                <a:gd name="connsiteX32" fmla="*/ 7404557 w 8899328"/>
                <a:gd name="connsiteY32" fmla="*/ 1093490 h 6858000"/>
                <a:gd name="connsiteX33" fmla="*/ 7157849 w 8899328"/>
                <a:gd name="connsiteY33" fmla="*/ 803362 h 6858000"/>
                <a:gd name="connsiteX34" fmla="*/ 6889001 w 8899328"/>
                <a:gd name="connsiteY34" fmla="*/ 530489 h 6858000"/>
                <a:gd name="connsiteX35" fmla="*/ 6597149 w 8899328"/>
                <a:gd name="connsiteY35" fmla="*/ 279180 h 6858000"/>
                <a:gd name="connsiteX36" fmla="*/ 6283731 w 8899328"/>
                <a:gd name="connsiteY36" fmla="*/ 51736 h 6858000"/>
                <a:gd name="connsiteX37" fmla="*/ 1862338 w 8899328"/>
                <a:gd name="connsiteY37" fmla="*/ 0 h 6858000"/>
                <a:gd name="connsiteX38" fmla="*/ 2555184 w 8899328"/>
                <a:gd name="connsiteY38" fmla="*/ 0 h 6858000"/>
                <a:gd name="connsiteX39" fmla="*/ 2420890 w 8899328"/>
                <a:gd name="connsiteY39" fmla="*/ 86030 h 6858000"/>
                <a:gd name="connsiteX40" fmla="*/ 1703381 w 8899328"/>
                <a:gd name="connsiteY40" fmla="*/ 715375 h 6858000"/>
                <a:gd name="connsiteX41" fmla="*/ 923719 w 8899328"/>
                <a:gd name="connsiteY41" fmla="*/ 1986010 h 6858000"/>
                <a:gd name="connsiteX42" fmla="*/ 717122 w 8899328"/>
                <a:gd name="connsiteY42" fmla="*/ 2694936 h 6858000"/>
                <a:gd name="connsiteX43" fmla="*/ 646244 w 8899328"/>
                <a:gd name="connsiteY43" fmla="*/ 3427730 h 6858000"/>
                <a:gd name="connsiteX44" fmla="*/ 707346 w 8899328"/>
                <a:gd name="connsiteY44" fmla="*/ 4160522 h 6858000"/>
                <a:gd name="connsiteX45" fmla="*/ 902872 w 8899328"/>
                <a:gd name="connsiteY45" fmla="*/ 4869880 h 6858000"/>
                <a:gd name="connsiteX46" fmla="*/ 1677359 w 8899328"/>
                <a:gd name="connsiteY46" fmla="*/ 6124701 h 6858000"/>
                <a:gd name="connsiteX47" fmla="*/ 2547624 w 8899328"/>
                <a:gd name="connsiteY47" fmla="*/ 6829930 h 6858000"/>
                <a:gd name="connsiteX48" fmla="*/ 2596857 w 8899328"/>
                <a:gd name="connsiteY48" fmla="*/ 6858000 h 6858000"/>
                <a:gd name="connsiteX49" fmla="*/ 1525198 w 8899328"/>
                <a:gd name="connsiteY49" fmla="*/ 6858000 h 6858000"/>
                <a:gd name="connsiteX50" fmla="*/ 1457823 w 8899328"/>
                <a:gd name="connsiteY50" fmla="*/ 6800585 h 6858000"/>
                <a:gd name="connsiteX51" fmla="*/ 0 w 8899328"/>
                <a:gd name="connsiteY51" fmla="*/ 3560285 h 6858000"/>
                <a:gd name="connsiteX52" fmla="*/ 1787372 w 8899328"/>
                <a:gd name="connsiteY52" fmla="*/ 5244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899328" h="6858000">
                  <a:moveTo>
                    <a:pt x="6200652" y="0"/>
                  </a:moveTo>
                  <a:lnTo>
                    <a:pt x="7036991" y="0"/>
                  </a:lnTo>
                  <a:lnTo>
                    <a:pt x="7111956" y="52444"/>
                  </a:lnTo>
                  <a:cubicBezTo>
                    <a:pt x="8196995" y="850732"/>
                    <a:pt x="8899328" y="2124819"/>
                    <a:pt x="8899328" y="3560285"/>
                  </a:cubicBezTo>
                  <a:cubicBezTo>
                    <a:pt x="8899328" y="4844649"/>
                    <a:pt x="8337073" y="5999820"/>
                    <a:pt x="7441506" y="6800585"/>
                  </a:cubicBezTo>
                  <a:lnTo>
                    <a:pt x="7374130" y="6858000"/>
                  </a:lnTo>
                  <a:lnTo>
                    <a:pt x="5835221" y="6858000"/>
                  </a:lnTo>
                  <a:lnTo>
                    <a:pt x="5891385" y="6810175"/>
                  </a:lnTo>
                  <a:cubicBezTo>
                    <a:pt x="5939440" y="6767098"/>
                    <a:pt x="5986561" y="6722781"/>
                    <a:pt x="6032854" y="6677494"/>
                  </a:cubicBezTo>
                  <a:cubicBezTo>
                    <a:pt x="6079290" y="6632350"/>
                    <a:pt x="6125297" y="6586487"/>
                    <a:pt x="6170584" y="6539762"/>
                  </a:cubicBezTo>
                  <a:cubicBezTo>
                    <a:pt x="6215872" y="6493038"/>
                    <a:pt x="6260585" y="6445738"/>
                    <a:pt x="6305296" y="6398150"/>
                  </a:cubicBezTo>
                  <a:cubicBezTo>
                    <a:pt x="6394865" y="6303119"/>
                    <a:pt x="6483283" y="6206649"/>
                    <a:pt x="6572709" y="6110468"/>
                  </a:cubicBezTo>
                  <a:lnTo>
                    <a:pt x="6707707" y="5966410"/>
                  </a:lnTo>
                  <a:cubicBezTo>
                    <a:pt x="6752995" y="5918535"/>
                    <a:pt x="6798426" y="5871090"/>
                    <a:pt x="6846876" y="5823934"/>
                  </a:cubicBezTo>
                  <a:cubicBezTo>
                    <a:pt x="7037227" y="5634303"/>
                    <a:pt x="7265821" y="5478169"/>
                    <a:pt x="7497863" y="5348633"/>
                  </a:cubicBezTo>
                  <a:cubicBezTo>
                    <a:pt x="7612735" y="5282499"/>
                    <a:pt x="7726745" y="5220534"/>
                    <a:pt x="7825226" y="5147788"/>
                  </a:cubicBezTo>
                  <a:cubicBezTo>
                    <a:pt x="7924139" y="5075471"/>
                    <a:pt x="8006807" y="4992085"/>
                    <a:pt x="8071216" y="4893890"/>
                  </a:cubicBezTo>
                  <a:cubicBezTo>
                    <a:pt x="8136631" y="4796702"/>
                    <a:pt x="8185081" y="4686430"/>
                    <a:pt x="8224043" y="4570985"/>
                  </a:cubicBezTo>
                  <a:cubicBezTo>
                    <a:pt x="8263005" y="4455537"/>
                    <a:pt x="8292046" y="4334053"/>
                    <a:pt x="8315049" y="4212279"/>
                  </a:cubicBezTo>
                  <a:cubicBezTo>
                    <a:pt x="8320225" y="4181657"/>
                    <a:pt x="8326407" y="4151321"/>
                    <a:pt x="8330721" y="4120699"/>
                  </a:cubicBezTo>
                  <a:lnTo>
                    <a:pt x="8343947" y="4028973"/>
                  </a:lnTo>
                  <a:lnTo>
                    <a:pt x="8353867" y="3936961"/>
                  </a:lnTo>
                  <a:cubicBezTo>
                    <a:pt x="8357605" y="3906338"/>
                    <a:pt x="8358468" y="3875427"/>
                    <a:pt x="8361055" y="3844661"/>
                  </a:cubicBezTo>
                  <a:cubicBezTo>
                    <a:pt x="8369825" y="3721738"/>
                    <a:pt x="8369969" y="3598527"/>
                    <a:pt x="8365083" y="3475748"/>
                  </a:cubicBezTo>
                  <a:lnTo>
                    <a:pt x="8359475" y="3383736"/>
                  </a:lnTo>
                  <a:cubicBezTo>
                    <a:pt x="8357031" y="3353114"/>
                    <a:pt x="8353723" y="3322634"/>
                    <a:pt x="8350992" y="3292012"/>
                  </a:cubicBezTo>
                  <a:cubicBezTo>
                    <a:pt x="8348549" y="3261388"/>
                    <a:pt x="8343947" y="3230909"/>
                    <a:pt x="8340497" y="3200431"/>
                  </a:cubicBezTo>
                  <a:cubicBezTo>
                    <a:pt x="8337333" y="3169807"/>
                    <a:pt x="8332301" y="3139471"/>
                    <a:pt x="8327557" y="3109137"/>
                  </a:cubicBezTo>
                  <a:cubicBezTo>
                    <a:pt x="8308293" y="2987651"/>
                    <a:pt x="8283133" y="2867173"/>
                    <a:pt x="8252222" y="2747843"/>
                  </a:cubicBezTo>
                  <a:cubicBezTo>
                    <a:pt x="8188963" y="2509618"/>
                    <a:pt x="8103565" y="2276424"/>
                    <a:pt x="7998038" y="2051137"/>
                  </a:cubicBezTo>
                  <a:cubicBezTo>
                    <a:pt x="7945131" y="1938709"/>
                    <a:pt x="7887767" y="1827864"/>
                    <a:pt x="7825803" y="1719174"/>
                  </a:cubicBezTo>
                  <a:cubicBezTo>
                    <a:pt x="7764413" y="1610196"/>
                    <a:pt x="7697704" y="1503807"/>
                    <a:pt x="7627401" y="1399431"/>
                  </a:cubicBezTo>
                  <a:cubicBezTo>
                    <a:pt x="7557241" y="1295054"/>
                    <a:pt x="7482337" y="1193408"/>
                    <a:pt x="7404557" y="1093490"/>
                  </a:cubicBezTo>
                  <a:cubicBezTo>
                    <a:pt x="7326203" y="994145"/>
                    <a:pt x="7243824" y="897388"/>
                    <a:pt x="7157849" y="803362"/>
                  </a:cubicBezTo>
                  <a:cubicBezTo>
                    <a:pt x="7071731" y="709624"/>
                    <a:pt x="6982739" y="617755"/>
                    <a:pt x="6889001" y="530489"/>
                  </a:cubicBezTo>
                  <a:cubicBezTo>
                    <a:pt x="6795407" y="443077"/>
                    <a:pt x="6698076" y="359115"/>
                    <a:pt x="6597149" y="279180"/>
                  </a:cubicBezTo>
                  <a:cubicBezTo>
                    <a:pt x="6496223" y="199244"/>
                    <a:pt x="6391846" y="122902"/>
                    <a:pt x="6283731" y="51736"/>
                  </a:cubicBezTo>
                  <a:close/>
                  <a:moveTo>
                    <a:pt x="1862338" y="0"/>
                  </a:moveTo>
                  <a:lnTo>
                    <a:pt x="2555184" y="0"/>
                  </a:lnTo>
                  <a:lnTo>
                    <a:pt x="2420890" y="86030"/>
                  </a:lnTo>
                  <a:cubicBezTo>
                    <a:pt x="2154693" y="266478"/>
                    <a:pt x="1913733" y="479863"/>
                    <a:pt x="1703381" y="715375"/>
                  </a:cubicBezTo>
                  <a:cubicBezTo>
                    <a:pt x="1365810" y="1092339"/>
                    <a:pt x="1104149" y="1525660"/>
                    <a:pt x="923719" y="1986010"/>
                  </a:cubicBezTo>
                  <a:cubicBezTo>
                    <a:pt x="833720" y="2216041"/>
                    <a:pt x="763129" y="2453260"/>
                    <a:pt x="717122" y="2694936"/>
                  </a:cubicBezTo>
                  <a:cubicBezTo>
                    <a:pt x="671259" y="2936614"/>
                    <a:pt x="647538" y="3182027"/>
                    <a:pt x="646244" y="3427730"/>
                  </a:cubicBezTo>
                  <a:cubicBezTo>
                    <a:pt x="644376" y="3673432"/>
                    <a:pt x="665077" y="3918845"/>
                    <a:pt x="707346" y="4160522"/>
                  </a:cubicBezTo>
                  <a:cubicBezTo>
                    <a:pt x="749183" y="4402342"/>
                    <a:pt x="816035" y="4639849"/>
                    <a:pt x="902872" y="4869880"/>
                  </a:cubicBezTo>
                  <a:cubicBezTo>
                    <a:pt x="1077984" y="5329367"/>
                    <a:pt x="1339500" y="5759239"/>
                    <a:pt x="1677359" y="6124701"/>
                  </a:cubicBezTo>
                  <a:cubicBezTo>
                    <a:pt x="1930752" y="6398797"/>
                    <a:pt x="2225066" y="6636097"/>
                    <a:pt x="2547624" y="6829930"/>
                  </a:cubicBezTo>
                  <a:lnTo>
                    <a:pt x="2596857" y="6858000"/>
                  </a:lnTo>
                  <a:lnTo>
                    <a:pt x="1525198" y="6858000"/>
                  </a:lnTo>
                  <a:lnTo>
                    <a:pt x="1457823" y="6800585"/>
                  </a:lnTo>
                  <a:cubicBezTo>
                    <a:pt x="562255" y="5999820"/>
                    <a:pt x="0" y="4844649"/>
                    <a:pt x="0" y="3560285"/>
                  </a:cubicBezTo>
                  <a:cubicBezTo>
                    <a:pt x="0" y="2124819"/>
                    <a:pt x="702333" y="850732"/>
                    <a:pt x="1787372" y="524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0AB910-B0C2-495C-AFD9-34F51C9D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810"/>
              <a:ext cx="12192000" cy="6858000"/>
            </a:xfrm>
            <a:custGeom>
              <a:avLst/>
              <a:gdLst>
                <a:gd name="connsiteX0" fmla="*/ 8201697 w 12192000"/>
                <a:gd name="connsiteY0" fmla="*/ 0 h 6858001"/>
                <a:gd name="connsiteX1" fmla="*/ 12192000 w 12192000"/>
                <a:gd name="connsiteY1" fmla="*/ 0 h 6858001"/>
                <a:gd name="connsiteX2" fmla="*/ 12192000 w 12192000"/>
                <a:gd name="connsiteY2" fmla="*/ 6858001 h 6858001"/>
                <a:gd name="connsiteX3" fmla="*/ 8460487 w 12192000"/>
                <a:gd name="connsiteY3" fmla="*/ 6858001 h 6858001"/>
                <a:gd name="connsiteX4" fmla="*/ 8553921 w 12192000"/>
                <a:gd name="connsiteY4" fmla="*/ 6784577 h 6858001"/>
                <a:gd name="connsiteX5" fmla="*/ 10092281 w 12192000"/>
                <a:gd name="connsiteY5" fmla="*/ 3522553 h 6858001"/>
                <a:gd name="connsiteX6" fmla="*/ 8228486 w 12192000"/>
                <a:gd name="connsiteY6" fmla="*/ 17174 h 6858001"/>
                <a:gd name="connsiteX7" fmla="*/ 0 w 12192000"/>
                <a:gd name="connsiteY7" fmla="*/ 0 h 6858001"/>
                <a:gd name="connsiteX8" fmla="*/ 3528179 w 12192000"/>
                <a:gd name="connsiteY8" fmla="*/ 0 h 6858001"/>
                <a:gd name="connsiteX9" fmla="*/ 3501391 w 12192000"/>
                <a:gd name="connsiteY9" fmla="*/ 17174 h 6858001"/>
                <a:gd name="connsiteX10" fmla="*/ 1637595 w 12192000"/>
                <a:gd name="connsiteY10" fmla="*/ 3522553 h 6858001"/>
                <a:gd name="connsiteX11" fmla="*/ 3175956 w 12192000"/>
                <a:gd name="connsiteY11" fmla="*/ 6784577 h 6858001"/>
                <a:gd name="connsiteX12" fmla="*/ 3269390 w 12192000"/>
                <a:gd name="connsiteY12" fmla="*/ 6858001 h 6858001"/>
                <a:gd name="connsiteX13" fmla="*/ 0 w 12192000"/>
                <a:gd name="connsiteY13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6858001">
                  <a:moveTo>
                    <a:pt x="8201697" y="0"/>
                  </a:moveTo>
                  <a:lnTo>
                    <a:pt x="12192000" y="0"/>
                  </a:lnTo>
                  <a:lnTo>
                    <a:pt x="12192000" y="6858001"/>
                  </a:lnTo>
                  <a:lnTo>
                    <a:pt x="8460487" y="6858001"/>
                  </a:lnTo>
                  <a:lnTo>
                    <a:pt x="8553921" y="6784577"/>
                  </a:lnTo>
                  <a:cubicBezTo>
                    <a:pt x="9493436" y="6009220"/>
                    <a:pt x="10092281" y="4835820"/>
                    <a:pt x="10092281" y="3522553"/>
                  </a:cubicBezTo>
                  <a:cubicBezTo>
                    <a:pt x="10092281" y="2063368"/>
                    <a:pt x="9352966" y="776858"/>
                    <a:pt x="8228486" y="17174"/>
                  </a:cubicBezTo>
                  <a:close/>
                  <a:moveTo>
                    <a:pt x="0" y="0"/>
                  </a:moveTo>
                  <a:lnTo>
                    <a:pt x="3528179" y="0"/>
                  </a:lnTo>
                  <a:lnTo>
                    <a:pt x="3501391" y="17174"/>
                  </a:lnTo>
                  <a:cubicBezTo>
                    <a:pt x="2376910" y="776858"/>
                    <a:pt x="1637595" y="2063368"/>
                    <a:pt x="1637595" y="3522553"/>
                  </a:cubicBezTo>
                  <a:cubicBezTo>
                    <a:pt x="1637595" y="4835820"/>
                    <a:pt x="2236440" y="6009220"/>
                    <a:pt x="3175956" y="6784577"/>
                  </a:cubicBezTo>
                  <a:lnTo>
                    <a:pt x="3269390" y="6858001"/>
                  </a:lnTo>
                  <a:lnTo>
                    <a:pt x="0" y="68580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87365327"/>
      </p:ext>
    </p:extLst>
  </p:cSld>
  <p:clrMapOvr>
    <a:masterClrMapping/>
  </p:clrMapOvr>
  <p:transition spd="slow" advTm="200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EE0B6E2-7CE8-4D86-87FC-4B58A7D8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6F394DBD-3270-5170-975B-83F0A5032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3" b="1"/>
          <a:stretch/>
        </p:blipFill>
        <p:spPr>
          <a:xfrm>
            <a:off x="577637" y="424330"/>
            <a:ext cx="11036726" cy="5869478"/>
          </a:xfrm>
          <a:custGeom>
            <a:avLst/>
            <a:gdLst/>
            <a:ahLst/>
            <a:cxnLst/>
            <a:rect l="l" t="t" r="r" b="b"/>
            <a:pathLst>
              <a:path w="10630858" h="5869478">
                <a:moveTo>
                  <a:pt x="5791061" y="218"/>
                </a:moveTo>
                <a:cubicBezTo>
                  <a:pt x="5877327" y="-560"/>
                  <a:pt x="5971399" y="626"/>
                  <a:pt x="6073275" y="5793"/>
                </a:cubicBezTo>
                <a:cubicBezTo>
                  <a:pt x="6098744" y="7086"/>
                  <a:pt x="6121786" y="8165"/>
                  <a:pt x="6142651" y="9057"/>
                </a:cubicBezTo>
                <a:lnTo>
                  <a:pt x="6164185" y="9874"/>
                </a:lnTo>
                <a:lnTo>
                  <a:pt x="6258731" y="5793"/>
                </a:lnTo>
                <a:lnTo>
                  <a:pt x="6319194" y="2002"/>
                </a:lnTo>
                <a:lnTo>
                  <a:pt x="6413049" y="11772"/>
                </a:lnTo>
                <a:cubicBezTo>
                  <a:pt x="6592720" y="42783"/>
                  <a:pt x="6774188" y="66100"/>
                  <a:pt x="6956654" y="46745"/>
                </a:cubicBezTo>
                <a:cubicBezTo>
                  <a:pt x="7082424" y="33223"/>
                  <a:pt x="7207994" y="25294"/>
                  <a:pt x="7334364" y="25763"/>
                </a:cubicBezTo>
                <a:cubicBezTo>
                  <a:pt x="7624835" y="25763"/>
                  <a:pt x="7915502" y="28559"/>
                  <a:pt x="8205974" y="22730"/>
                </a:cubicBezTo>
                <a:cubicBezTo>
                  <a:pt x="8464499" y="17601"/>
                  <a:pt x="8722029" y="6412"/>
                  <a:pt x="8980756" y="34620"/>
                </a:cubicBezTo>
                <a:cubicBezTo>
                  <a:pt x="9362658" y="76124"/>
                  <a:pt x="9746556" y="62832"/>
                  <a:pt x="10129655" y="57937"/>
                </a:cubicBezTo>
                <a:lnTo>
                  <a:pt x="10163726" y="56766"/>
                </a:lnTo>
                <a:lnTo>
                  <a:pt x="10254950" y="73131"/>
                </a:lnTo>
                <a:lnTo>
                  <a:pt x="10311819" y="101928"/>
                </a:lnTo>
                <a:cubicBezTo>
                  <a:pt x="10479504" y="200737"/>
                  <a:pt x="10591476" y="367254"/>
                  <a:pt x="10625532" y="561669"/>
                </a:cubicBezTo>
                <a:lnTo>
                  <a:pt x="10626834" y="578090"/>
                </a:lnTo>
                <a:lnTo>
                  <a:pt x="10611964" y="734537"/>
                </a:lnTo>
                <a:cubicBezTo>
                  <a:pt x="10602387" y="823467"/>
                  <a:pt x="10587763" y="913306"/>
                  <a:pt x="10611964" y="1001326"/>
                </a:cubicBezTo>
                <a:cubicBezTo>
                  <a:pt x="10628543" y="1062669"/>
                  <a:pt x="10632231" y="1127783"/>
                  <a:pt x="10622705" y="1191154"/>
                </a:cubicBezTo>
                <a:cubicBezTo>
                  <a:pt x="10606645" y="1303627"/>
                  <a:pt x="10603293" y="1418084"/>
                  <a:pt x="10612740" y="1531572"/>
                </a:cubicBezTo>
                <a:cubicBezTo>
                  <a:pt x="10618978" y="1606398"/>
                  <a:pt x="10618020" y="1681815"/>
                  <a:pt x="10609893" y="1756397"/>
                </a:cubicBezTo>
                <a:cubicBezTo>
                  <a:pt x="10599152" y="1856690"/>
                  <a:pt x="10582457" y="1958800"/>
                  <a:pt x="10602776" y="2059394"/>
                </a:cubicBezTo>
                <a:cubicBezTo>
                  <a:pt x="10635130" y="2219226"/>
                  <a:pt x="10628659" y="2378906"/>
                  <a:pt x="10615717" y="2539949"/>
                </a:cubicBezTo>
                <a:cubicBezTo>
                  <a:pt x="10606011" y="2659785"/>
                  <a:pt x="10595269" y="2780984"/>
                  <a:pt x="10614682" y="2902183"/>
                </a:cubicBezTo>
                <a:cubicBezTo>
                  <a:pt x="10623029" y="2958418"/>
                  <a:pt x="10623029" y="3015928"/>
                  <a:pt x="10614682" y="3072165"/>
                </a:cubicBezTo>
                <a:cubicBezTo>
                  <a:pt x="10604587" y="3147914"/>
                  <a:pt x="10595010" y="3222907"/>
                  <a:pt x="10607952" y="3299413"/>
                </a:cubicBezTo>
                <a:cubicBezTo>
                  <a:pt x="10613646" y="3332743"/>
                  <a:pt x="10617917" y="3366376"/>
                  <a:pt x="10620894" y="3400009"/>
                </a:cubicBezTo>
                <a:cubicBezTo>
                  <a:pt x="10626822" y="3485877"/>
                  <a:pt x="10624699" y="3572233"/>
                  <a:pt x="10614553" y="3657556"/>
                </a:cubicBezTo>
                <a:cubicBezTo>
                  <a:pt x="10604846" y="3756637"/>
                  <a:pt x="10620635" y="3856323"/>
                  <a:pt x="10607694" y="3955100"/>
                </a:cubicBezTo>
                <a:cubicBezTo>
                  <a:pt x="10598504" y="4034653"/>
                  <a:pt x="10598155" y="4115265"/>
                  <a:pt x="10606658" y="4194923"/>
                </a:cubicBezTo>
                <a:cubicBezTo>
                  <a:pt x="10621954" y="4345512"/>
                  <a:pt x="10620998" y="4497755"/>
                  <a:pt x="10603811" y="4648057"/>
                </a:cubicBezTo>
                <a:cubicBezTo>
                  <a:pt x="10593198" y="4735775"/>
                  <a:pt x="10587116" y="4826067"/>
                  <a:pt x="10606140" y="4912119"/>
                </a:cubicBezTo>
                <a:cubicBezTo>
                  <a:pt x="10628530" y="5013245"/>
                  <a:pt x="10633189" y="5114446"/>
                  <a:pt x="10629921" y="5215515"/>
                </a:cubicBezTo>
                <a:lnTo>
                  <a:pt x="10625356" y="5273604"/>
                </a:lnTo>
                <a:lnTo>
                  <a:pt x="10624284" y="5284086"/>
                </a:lnTo>
                <a:cubicBezTo>
                  <a:pt x="10601148" y="5404993"/>
                  <a:pt x="10545219" y="5529874"/>
                  <a:pt x="10458692" y="5632218"/>
                </a:cubicBezTo>
                <a:lnTo>
                  <a:pt x="10418904" y="5670857"/>
                </a:lnTo>
                <a:lnTo>
                  <a:pt x="10417064" y="5673484"/>
                </a:lnTo>
                <a:cubicBezTo>
                  <a:pt x="10307992" y="5802550"/>
                  <a:pt x="10158402" y="5877799"/>
                  <a:pt x="9954609" y="5858572"/>
                </a:cubicBezTo>
                <a:cubicBezTo>
                  <a:pt x="9860355" y="5870096"/>
                  <a:pt x="9750551" y="5855439"/>
                  <a:pt x="9657171" y="5854061"/>
                </a:cubicBezTo>
                <a:lnTo>
                  <a:pt x="9612467" y="5856387"/>
                </a:lnTo>
                <a:lnTo>
                  <a:pt x="9279984" y="5838331"/>
                </a:lnTo>
                <a:cubicBezTo>
                  <a:pt x="9153141" y="5834280"/>
                  <a:pt x="9026273" y="5834164"/>
                  <a:pt x="8899305" y="5841275"/>
                </a:cubicBezTo>
                <a:cubicBezTo>
                  <a:pt x="8761407" y="5850940"/>
                  <a:pt x="8623304" y="5854733"/>
                  <a:pt x="8485266" y="5852671"/>
                </a:cubicBezTo>
                <a:lnTo>
                  <a:pt x="8314842" y="5842884"/>
                </a:lnTo>
                <a:lnTo>
                  <a:pt x="8193631" y="5825368"/>
                </a:lnTo>
                <a:lnTo>
                  <a:pt x="8029897" y="5818284"/>
                </a:lnTo>
                <a:lnTo>
                  <a:pt x="8028296" y="5817260"/>
                </a:lnTo>
                <a:lnTo>
                  <a:pt x="8008332" y="5817260"/>
                </a:lnTo>
                <a:lnTo>
                  <a:pt x="8006732" y="5818114"/>
                </a:lnTo>
                <a:lnTo>
                  <a:pt x="7839115" y="5825368"/>
                </a:lnTo>
                <a:lnTo>
                  <a:pt x="7801585" y="5830791"/>
                </a:lnTo>
                <a:lnTo>
                  <a:pt x="7734233" y="5834980"/>
                </a:lnTo>
                <a:lnTo>
                  <a:pt x="7482820" y="5855530"/>
                </a:lnTo>
                <a:lnTo>
                  <a:pt x="7445741" y="5854102"/>
                </a:lnTo>
                <a:lnTo>
                  <a:pt x="7403701" y="5858035"/>
                </a:lnTo>
                <a:lnTo>
                  <a:pt x="7155292" y="5854564"/>
                </a:lnTo>
                <a:cubicBezTo>
                  <a:pt x="6874805" y="5835913"/>
                  <a:pt x="6593917" y="5824488"/>
                  <a:pt x="6312830" y="5849900"/>
                </a:cubicBezTo>
                <a:lnTo>
                  <a:pt x="6232577" y="5855788"/>
                </a:lnTo>
                <a:lnTo>
                  <a:pt x="6231985" y="5855764"/>
                </a:lnTo>
                <a:lnTo>
                  <a:pt x="6166003" y="5858572"/>
                </a:lnTo>
                <a:cubicBezTo>
                  <a:pt x="6100624" y="5861901"/>
                  <a:pt x="6043822" y="5864887"/>
                  <a:pt x="5993271" y="5866513"/>
                </a:cubicBezTo>
                <a:lnTo>
                  <a:pt x="5925657" y="5866398"/>
                </a:lnTo>
                <a:lnTo>
                  <a:pt x="5833706" y="5859695"/>
                </a:lnTo>
                <a:cubicBezTo>
                  <a:pt x="5697214" y="5841788"/>
                  <a:pt x="5559607" y="5838897"/>
                  <a:pt x="5422657" y="5851067"/>
                </a:cubicBezTo>
                <a:lnTo>
                  <a:pt x="5250035" y="5858044"/>
                </a:lnTo>
                <a:lnTo>
                  <a:pt x="5151093" y="5858278"/>
                </a:lnTo>
                <a:lnTo>
                  <a:pt x="4972680" y="5851067"/>
                </a:lnTo>
                <a:cubicBezTo>
                  <a:pt x="4829141" y="5841741"/>
                  <a:pt x="4685204" y="5826120"/>
                  <a:pt x="4542066" y="5842905"/>
                </a:cubicBezTo>
                <a:cubicBezTo>
                  <a:pt x="4491758" y="5848734"/>
                  <a:pt x="4441488" y="5852626"/>
                  <a:pt x="4391242" y="5854962"/>
                </a:cubicBezTo>
                <a:lnTo>
                  <a:pt x="4246482" y="5857576"/>
                </a:lnTo>
                <a:lnTo>
                  <a:pt x="4221030" y="5856572"/>
                </a:lnTo>
                <a:lnTo>
                  <a:pt x="4218005" y="5856681"/>
                </a:lnTo>
                <a:lnTo>
                  <a:pt x="3939367" y="5844305"/>
                </a:lnTo>
                <a:cubicBezTo>
                  <a:pt x="3773470" y="5832648"/>
                  <a:pt x="3606974" y="5815626"/>
                  <a:pt x="3441875" y="5843140"/>
                </a:cubicBezTo>
                <a:cubicBezTo>
                  <a:pt x="3386806" y="5851400"/>
                  <a:pt x="3331601" y="5858126"/>
                  <a:pt x="3276306" y="5863318"/>
                </a:cubicBezTo>
                <a:lnTo>
                  <a:pt x="3225006" y="5866706"/>
                </a:lnTo>
                <a:lnTo>
                  <a:pt x="3194056" y="5866407"/>
                </a:lnTo>
                <a:lnTo>
                  <a:pt x="3082891" y="5863061"/>
                </a:lnTo>
                <a:lnTo>
                  <a:pt x="3013959" y="5869302"/>
                </a:lnTo>
                <a:cubicBezTo>
                  <a:pt x="2910698" y="5871464"/>
                  <a:pt x="2845426" y="5852913"/>
                  <a:pt x="2748311" y="5858572"/>
                </a:cubicBezTo>
                <a:cubicBezTo>
                  <a:pt x="2736171" y="5859279"/>
                  <a:pt x="2721419" y="5860082"/>
                  <a:pt x="2704411" y="5860936"/>
                </a:cubicBezTo>
                <a:lnTo>
                  <a:pt x="2650475" y="5863440"/>
                </a:lnTo>
                <a:lnTo>
                  <a:pt x="2436349" y="5854816"/>
                </a:lnTo>
                <a:cubicBezTo>
                  <a:pt x="2095150" y="5845165"/>
                  <a:pt x="1753811" y="5845122"/>
                  <a:pt x="1412584" y="5830782"/>
                </a:cubicBezTo>
                <a:cubicBezTo>
                  <a:pt x="1262458" y="5824256"/>
                  <a:pt x="1113131" y="5859227"/>
                  <a:pt x="963404" y="5861093"/>
                </a:cubicBezTo>
                <a:cubicBezTo>
                  <a:pt x="896140" y="5861967"/>
                  <a:pt x="828812" y="5861342"/>
                  <a:pt x="761431" y="5859896"/>
                </a:cubicBezTo>
                <a:lnTo>
                  <a:pt x="637698" y="5856158"/>
                </a:lnTo>
                <a:lnTo>
                  <a:pt x="592997" y="5853711"/>
                </a:lnTo>
                <a:cubicBezTo>
                  <a:pt x="391136" y="5830428"/>
                  <a:pt x="227663" y="5724844"/>
                  <a:pt x="123577" y="5564333"/>
                </a:cubicBezTo>
                <a:lnTo>
                  <a:pt x="99502" y="5518240"/>
                </a:lnTo>
                <a:lnTo>
                  <a:pt x="95609" y="5512764"/>
                </a:lnTo>
                <a:lnTo>
                  <a:pt x="86221" y="5492812"/>
                </a:lnTo>
                <a:lnTo>
                  <a:pt x="61763" y="5445986"/>
                </a:lnTo>
                <a:lnTo>
                  <a:pt x="56991" y="5430695"/>
                </a:lnTo>
                <a:lnTo>
                  <a:pt x="41922" y="5398673"/>
                </a:lnTo>
                <a:lnTo>
                  <a:pt x="25760" y="5339273"/>
                </a:lnTo>
                <a:lnTo>
                  <a:pt x="16811" y="5271956"/>
                </a:lnTo>
                <a:cubicBezTo>
                  <a:pt x="9305" y="5238090"/>
                  <a:pt x="4710" y="5203585"/>
                  <a:pt x="3092" y="5168860"/>
                </a:cubicBezTo>
                <a:cubicBezTo>
                  <a:pt x="-7132" y="5042101"/>
                  <a:pt x="10081" y="4917108"/>
                  <a:pt x="24446" y="4791844"/>
                </a:cubicBezTo>
                <a:cubicBezTo>
                  <a:pt x="34023" y="4712006"/>
                  <a:pt x="48647" y="4631352"/>
                  <a:pt x="24446" y="4552331"/>
                </a:cubicBezTo>
                <a:cubicBezTo>
                  <a:pt x="7867" y="4497261"/>
                  <a:pt x="4180" y="4438805"/>
                  <a:pt x="13705" y="4381912"/>
                </a:cubicBezTo>
                <a:cubicBezTo>
                  <a:pt x="29766" y="4280940"/>
                  <a:pt x="33117" y="4178184"/>
                  <a:pt x="23670" y="4076300"/>
                </a:cubicBezTo>
                <a:cubicBezTo>
                  <a:pt x="17432" y="4009125"/>
                  <a:pt x="18390" y="3941419"/>
                  <a:pt x="26517" y="3874462"/>
                </a:cubicBezTo>
                <a:cubicBezTo>
                  <a:pt x="37258" y="3784423"/>
                  <a:pt x="53954" y="3692752"/>
                  <a:pt x="33635" y="3602444"/>
                </a:cubicBezTo>
                <a:cubicBezTo>
                  <a:pt x="1280" y="3458954"/>
                  <a:pt x="7751" y="3315599"/>
                  <a:pt x="20694" y="3171022"/>
                </a:cubicBezTo>
                <a:cubicBezTo>
                  <a:pt x="30400" y="3063439"/>
                  <a:pt x="41141" y="2954632"/>
                  <a:pt x="21728" y="2845824"/>
                </a:cubicBezTo>
                <a:cubicBezTo>
                  <a:pt x="13381" y="2795337"/>
                  <a:pt x="13381" y="2743709"/>
                  <a:pt x="21728" y="2693221"/>
                </a:cubicBezTo>
                <a:cubicBezTo>
                  <a:pt x="31823" y="2625218"/>
                  <a:pt x="41400" y="2557892"/>
                  <a:pt x="28458" y="2489208"/>
                </a:cubicBezTo>
                <a:cubicBezTo>
                  <a:pt x="22764" y="2459285"/>
                  <a:pt x="18493" y="2429092"/>
                  <a:pt x="15516" y="2398898"/>
                </a:cubicBezTo>
                <a:cubicBezTo>
                  <a:pt x="9589" y="2321809"/>
                  <a:pt x="11711" y="2244283"/>
                  <a:pt x="21857" y="2167683"/>
                </a:cubicBezTo>
                <a:cubicBezTo>
                  <a:pt x="31564" y="2078733"/>
                  <a:pt x="15776" y="1989238"/>
                  <a:pt x="28717" y="1900560"/>
                </a:cubicBezTo>
                <a:cubicBezTo>
                  <a:pt x="37907" y="1829142"/>
                  <a:pt x="38255" y="1756772"/>
                  <a:pt x="29752" y="1685258"/>
                </a:cubicBezTo>
                <a:cubicBezTo>
                  <a:pt x="14456" y="1550065"/>
                  <a:pt x="15412" y="1413389"/>
                  <a:pt x="32599" y="1278454"/>
                </a:cubicBezTo>
                <a:cubicBezTo>
                  <a:pt x="43212" y="1199704"/>
                  <a:pt x="49294" y="1118644"/>
                  <a:pt x="30270" y="1041390"/>
                </a:cubicBezTo>
                <a:cubicBezTo>
                  <a:pt x="-14509" y="859818"/>
                  <a:pt x="11634" y="677973"/>
                  <a:pt x="30270" y="497354"/>
                </a:cubicBezTo>
                <a:lnTo>
                  <a:pt x="31725" y="472895"/>
                </a:lnTo>
                <a:lnTo>
                  <a:pt x="43781" y="427827"/>
                </a:lnTo>
                <a:lnTo>
                  <a:pt x="50994" y="413476"/>
                </a:lnTo>
                <a:lnTo>
                  <a:pt x="58372" y="387895"/>
                </a:lnTo>
                <a:cubicBezTo>
                  <a:pt x="111660" y="254431"/>
                  <a:pt x="198390" y="154469"/>
                  <a:pt x="306361" y="90092"/>
                </a:cubicBezTo>
                <a:lnTo>
                  <a:pt x="343340" y="71955"/>
                </a:lnTo>
                <a:lnTo>
                  <a:pt x="451947" y="55771"/>
                </a:lnTo>
                <a:lnTo>
                  <a:pt x="480681" y="50638"/>
                </a:lnTo>
                <a:lnTo>
                  <a:pt x="500476" y="51097"/>
                </a:lnTo>
                <a:cubicBezTo>
                  <a:pt x="614729" y="49684"/>
                  <a:pt x="728933" y="43772"/>
                  <a:pt x="843024" y="32056"/>
                </a:cubicBezTo>
                <a:cubicBezTo>
                  <a:pt x="1123212" y="7156"/>
                  <a:pt x="1404499" y="3566"/>
                  <a:pt x="1685086" y="21332"/>
                </a:cubicBezTo>
                <a:cubicBezTo>
                  <a:pt x="1938623" y="33688"/>
                  <a:pt x="2191759" y="64000"/>
                  <a:pt x="2445896" y="38121"/>
                </a:cubicBezTo>
                <a:cubicBezTo>
                  <a:pt x="2489616" y="33690"/>
                  <a:pt x="2532937" y="26111"/>
                  <a:pt x="2576333" y="19030"/>
                </a:cubicBezTo>
                <a:lnTo>
                  <a:pt x="2696353" y="4251"/>
                </a:lnTo>
                <a:lnTo>
                  <a:pt x="2745536" y="5232"/>
                </a:lnTo>
                <a:cubicBezTo>
                  <a:pt x="2818993" y="6452"/>
                  <a:pt x="2887864" y="7004"/>
                  <a:pt x="2947014" y="5793"/>
                </a:cubicBezTo>
                <a:cubicBezTo>
                  <a:pt x="3006163" y="4584"/>
                  <a:pt x="3060036" y="3178"/>
                  <a:pt x="3110399" y="1949"/>
                </a:cubicBezTo>
                <a:lnTo>
                  <a:pt x="3199002" y="221"/>
                </a:lnTo>
                <a:lnTo>
                  <a:pt x="3325015" y="3583"/>
                </a:lnTo>
                <a:cubicBezTo>
                  <a:pt x="3530714" y="12997"/>
                  <a:pt x="3736239" y="28910"/>
                  <a:pt x="3941762" y="43248"/>
                </a:cubicBezTo>
                <a:cubicBezTo>
                  <a:pt x="4091489" y="53739"/>
                  <a:pt x="4241215" y="66563"/>
                  <a:pt x="4390942" y="37886"/>
                </a:cubicBezTo>
                <a:cubicBezTo>
                  <a:pt x="4517292" y="15154"/>
                  <a:pt x="4645537" y="10467"/>
                  <a:pt x="4772844" y="23896"/>
                </a:cubicBezTo>
                <a:cubicBezTo>
                  <a:pt x="4885597" y="37327"/>
                  <a:pt x="4999052" y="40520"/>
                  <a:pt x="5112224" y="33456"/>
                </a:cubicBezTo>
                <a:lnTo>
                  <a:pt x="5477482" y="6922"/>
                </a:lnTo>
                <a:lnTo>
                  <a:pt x="5517883" y="7607"/>
                </a:lnTo>
                <a:lnTo>
                  <a:pt x="5555683" y="6426"/>
                </a:lnTo>
                <a:cubicBezTo>
                  <a:pt x="5626335" y="3737"/>
                  <a:pt x="5704795" y="995"/>
                  <a:pt x="5791061" y="21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45317429"/>
      </p:ext>
    </p:extLst>
  </p:cSld>
  <p:clrMapOvr>
    <a:masterClrMapping/>
  </p:clrMapOvr>
  <p:transition spd="slow" advTm="200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3A5C14-ED91-4CD1-809E-D29FF97C9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56065185-5C34-4F86-AA96-AA4D065B0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01600" sx="102000" sy="102000" algn="ctr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erson standing in front of a group of people&#10;&#10;AI-generated content may be incorrect.">
            <a:extLst>
              <a:ext uri="{FF2B5EF4-FFF2-40B4-BE49-F238E27FC236}">
                <a16:creationId xmlns:a16="http://schemas.microsoft.com/office/drawing/2014/main" id="{990937F7-98E1-4BB2-7D4D-43C69A870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222"/>
          <a:stretch/>
        </p:blipFill>
        <p:spPr>
          <a:xfrm>
            <a:off x="1114426" y="10"/>
            <a:ext cx="9963149" cy="6857990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2744351"/>
      </p:ext>
    </p:extLst>
  </p:cSld>
  <p:clrMapOvr>
    <a:masterClrMapping/>
  </p:clrMapOvr>
  <p:transition spd="slow" advTm="2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F51CA1-7A32-03E1-2E76-516EF717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in front of a shelf of beverages&#10;&#10;AI-generated content may be incorrect.">
            <a:extLst>
              <a:ext uri="{FF2B5EF4-FFF2-40B4-BE49-F238E27FC236}">
                <a16:creationId xmlns:a16="http://schemas.microsoft.com/office/drawing/2014/main" id="{0AC2FA54-EA9F-6E63-7A9D-E516B0DA6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0854"/>
          <a:stretch/>
        </p:blipFill>
        <p:spPr>
          <a:xfrm>
            <a:off x="1319706" y="1757695"/>
            <a:ext cx="2590737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4665E8-347C-AF2D-42DD-7BF9EE40C3FF}"/>
              </a:ext>
            </a:extLst>
          </p:cNvPr>
          <p:cNvSpPr txBox="1"/>
          <p:nvPr/>
        </p:nvSpPr>
        <p:spPr>
          <a:xfrm>
            <a:off x="1319706" y="5022851"/>
            <a:ext cx="32634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urlz MT" panose="04040404050702020202" pitchFamily="82" charset="0"/>
              </a:rPr>
              <a:t>Pastor Sergio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37E5AA-AC80-9FD3-C636-7B761A525EC9}"/>
              </a:ext>
            </a:extLst>
          </p:cNvPr>
          <p:cNvSpPr txBox="1"/>
          <p:nvPr/>
        </p:nvSpPr>
        <p:spPr>
          <a:xfrm>
            <a:off x="1187825" y="650054"/>
            <a:ext cx="5112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urlz MT" panose="04040404050702020202" pitchFamily="82" charset="0"/>
              </a:rPr>
              <a:t>Diana’s brother</a:t>
            </a:r>
          </a:p>
        </p:txBody>
      </p:sp>
    </p:spTree>
    <p:extLst>
      <p:ext uri="{BB962C8B-B14F-4D97-AF65-F5344CB8AC3E}">
        <p14:creationId xmlns:p14="http://schemas.microsoft.com/office/powerpoint/2010/main" val="326699537"/>
      </p:ext>
    </p:extLst>
  </p:cSld>
  <p:clrMapOvr>
    <a:masterClrMapping/>
  </p:clrMapOvr>
  <p:transition spd="slow" advTm="4000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B08265-5B1F-C9F6-B128-62903A01E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4589104-A32F-2674-0A74-F9380683D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flag flying in the air&#10;&#10;AI-generated content may be incorrect.">
            <a:extLst>
              <a:ext uri="{FF2B5EF4-FFF2-40B4-BE49-F238E27FC236}">
                <a16:creationId xmlns:a16="http://schemas.microsoft.com/office/drawing/2014/main" id="{F28FF664-09A7-F862-CD03-75942BA4E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0" r="8856" b="1535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222A766-0A5F-C204-5681-6227CF01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D1A9B3-AD25-04CB-D2A3-8AB558E22049}"/>
              </a:ext>
            </a:extLst>
          </p:cNvPr>
          <p:cNvSpPr txBox="1"/>
          <p:nvPr/>
        </p:nvSpPr>
        <p:spPr>
          <a:xfrm>
            <a:off x="481029" y="698834"/>
            <a:ext cx="4023360" cy="38663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Cuba Reflection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096ADED-F7A7-2686-1787-55F3C2227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3387AD3-66F2-BF1C-FD75-96517F8BC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524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BA9425A8-C1E4-A52E-C6A4-99AF98F16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4" r="12514" b="-3"/>
          <a:stretch/>
        </p:blipFill>
        <p:spPr>
          <a:xfrm>
            <a:off x="3790396" y="744344"/>
            <a:ext cx="4627646" cy="462764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5" name="Picture 4" descr="A person standing in front of a shelf of beverages&#10;&#10;AI-generated content may be incorrect.">
            <a:extLst>
              <a:ext uri="{FF2B5EF4-FFF2-40B4-BE49-F238E27FC236}">
                <a16:creationId xmlns:a16="http://schemas.microsoft.com/office/drawing/2014/main" id="{8308F99B-8EB7-ECB5-613B-2F3550A7B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0854"/>
          <a:stretch/>
        </p:blipFill>
        <p:spPr>
          <a:xfrm>
            <a:off x="1319706" y="1757695"/>
            <a:ext cx="2590737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6" name="Picture 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585A172A-B34A-6D6C-CE6A-8454F7D38B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3" r="9827" b="5"/>
          <a:stretch/>
        </p:blipFill>
        <p:spPr>
          <a:xfrm>
            <a:off x="8297994" y="1757695"/>
            <a:ext cx="2577829" cy="292695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64409141"/>
      </p:ext>
    </p:extLst>
  </p:cSld>
  <p:clrMapOvr>
    <a:masterClrMapping/>
  </p:clrMapOvr>
  <p:transition spd="slow" advTm="4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5CE006-3FE9-8D9E-90B7-ABCD0332A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51686"/>
      </p:ext>
    </p:extLst>
  </p:cSld>
  <p:clrMapOvr>
    <a:masterClrMapping/>
  </p:clrMapOvr>
  <p:transition spd="slow" advTm="2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BE813-092E-D580-E881-368E7BBE7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FEBFA344-A6BE-542B-9076-9F3C16546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02D3B3E-D8EA-D2C8-93D7-38FF1D5CF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1"/>
          <a:stretch/>
        </p:blipFill>
        <p:spPr bwMode="auto">
          <a:xfrm>
            <a:off x="-907351" y="-905193"/>
            <a:ext cx="25936511" cy="1458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945383"/>
      </p:ext>
    </p:extLst>
  </p:cSld>
  <p:clrMapOvr>
    <a:masterClrMapping/>
  </p:clrMapOvr>
  <p:transition spd="slow" advTm="7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8CB19FB-7C96-4FEC-9331-E826E4E36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in a floral shirt&#10;&#10;AI-generated content may be incorrect.">
            <a:extLst>
              <a:ext uri="{FF2B5EF4-FFF2-40B4-BE49-F238E27FC236}">
                <a16:creationId xmlns:a16="http://schemas.microsoft.com/office/drawing/2014/main" id="{35B6561E-85E0-073D-70E9-B551E977B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1" r="-1" b="35951"/>
          <a:stretch/>
        </p:blipFill>
        <p:spPr>
          <a:xfrm>
            <a:off x="-335581" y="-156210"/>
            <a:ext cx="9928860" cy="685800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DF071BB7-867E-46A9-A7C2-3FCB28CB8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810"/>
            <a:ext cx="12192000" cy="6858000"/>
            <a:chOff x="0" y="-3810"/>
            <a:chExt cx="12192000" cy="68580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F0FCAE-6984-42EA-83CB-9F69F24A3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4102025 w 8273365"/>
                <a:gd name="connsiteY0" fmla="*/ 169161 h 6858000"/>
                <a:gd name="connsiteX1" fmla="*/ 1827641 w 8273365"/>
                <a:gd name="connsiteY1" fmla="*/ 1129498 h 6858000"/>
                <a:gd name="connsiteX2" fmla="*/ 1132950 w 8273365"/>
                <a:gd name="connsiteY2" fmla="*/ 2178191 h 6858000"/>
                <a:gd name="connsiteX3" fmla="*/ 877835 w 8273365"/>
                <a:gd name="connsiteY3" fmla="*/ 3466345 h 6858000"/>
                <a:gd name="connsiteX4" fmla="*/ 1089650 w 8273365"/>
                <a:gd name="connsiteY4" fmla="*/ 4644934 h 6858000"/>
                <a:gd name="connsiteX5" fmla="*/ 1672144 w 8273365"/>
                <a:gd name="connsiteY5" fmla="*/ 5633505 h 6858000"/>
                <a:gd name="connsiteX6" fmla="*/ 2747751 w 8273365"/>
                <a:gd name="connsiteY6" fmla="*/ 6459556 h 6858000"/>
                <a:gd name="connsiteX7" fmla="*/ 4102171 w 8273365"/>
                <a:gd name="connsiteY7" fmla="*/ 6763529 h 6858000"/>
                <a:gd name="connsiteX8" fmla="*/ 5506765 w 8273365"/>
                <a:gd name="connsiteY8" fmla="*/ 5818405 h 6858000"/>
                <a:gd name="connsiteX9" fmla="*/ 5914160 w 8273365"/>
                <a:gd name="connsiteY9" fmla="*/ 5382925 h 6858000"/>
                <a:gd name="connsiteX10" fmla="*/ 6891758 w 8273365"/>
                <a:gd name="connsiteY10" fmla="*/ 4677848 h 6858000"/>
                <a:gd name="connsiteX11" fmla="*/ 7158868 w 8273365"/>
                <a:gd name="connsiteY11" fmla="*/ 4511965 h 6858000"/>
                <a:gd name="connsiteX12" fmla="*/ 7306320 w 8273365"/>
                <a:gd name="connsiteY12" fmla="*/ 4179467 h 6858000"/>
                <a:gd name="connsiteX13" fmla="*/ 7315828 w 8273365"/>
                <a:gd name="connsiteY13" fmla="*/ 2884730 h 6858000"/>
                <a:gd name="connsiteX14" fmla="*/ 6704519 w 8273365"/>
                <a:gd name="connsiteY14" fmla="*/ 1640752 h 6858000"/>
                <a:gd name="connsiteX15" fmla="*/ 5471805 w 8273365"/>
                <a:gd name="connsiteY15" fmla="*/ 563096 h 6858000"/>
                <a:gd name="connsiteX16" fmla="*/ 4102025 w 8273365"/>
                <a:gd name="connsiteY16" fmla="*/ 169161 h 6858000"/>
                <a:gd name="connsiteX17" fmla="*/ 1815426 w 8273365"/>
                <a:gd name="connsiteY17" fmla="*/ 0 h 6858000"/>
                <a:gd name="connsiteX18" fmla="*/ 6228114 w 8273365"/>
                <a:gd name="connsiteY18" fmla="*/ 0 h 6858000"/>
                <a:gd name="connsiteX19" fmla="*/ 6378838 w 8273365"/>
                <a:gd name="connsiteY19" fmla="*/ 104569 h 6858000"/>
                <a:gd name="connsiteX20" fmla="*/ 8151535 w 8273365"/>
                <a:gd name="connsiteY20" fmla="*/ 4415712 h 6858000"/>
                <a:gd name="connsiteX21" fmla="*/ 6540097 w 8273365"/>
                <a:gd name="connsiteY21" fmla="*/ 5998038 h 6858000"/>
                <a:gd name="connsiteX22" fmla="*/ 5741125 w 8273365"/>
                <a:gd name="connsiteY22" fmla="*/ 6849976 h 6858000"/>
                <a:gd name="connsiteX23" fmla="*/ 5732797 w 8273365"/>
                <a:gd name="connsiteY23" fmla="*/ 6858000 h 6858000"/>
                <a:gd name="connsiteX24" fmla="*/ 1711956 w 8273365"/>
                <a:gd name="connsiteY24" fmla="*/ 6858000 h 6858000"/>
                <a:gd name="connsiteX25" fmla="*/ 1631859 w 8273365"/>
                <a:gd name="connsiteY25" fmla="*/ 6799706 h 6858000"/>
                <a:gd name="connsiteX26" fmla="*/ 1004515 w 8273365"/>
                <a:gd name="connsiteY26" fmla="*/ 6203417 h 6858000"/>
                <a:gd name="connsiteX27" fmla="*/ 0 w 8273365"/>
                <a:gd name="connsiteY27" fmla="*/ 3466345 h 6858000"/>
                <a:gd name="connsiteX28" fmla="*/ 1808555 w 8273365"/>
                <a:gd name="connsiteY28" fmla="*/ 44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73365" h="6858000">
                  <a:moveTo>
                    <a:pt x="4102025" y="169161"/>
                  </a:moveTo>
                  <a:cubicBezTo>
                    <a:pt x="3243792" y="169161"/>
                    <a:pt x="2435879" y="510143"/>
                    <a:pt x="1827641" y="1129498"/>
                  </a:cubicBezTo>
                  <a:cubicBezTo>
                    <a:pt x="1529958" y="1432447"/>
                    <a:pt x="1296200" y="1785278"/>
                    <a:pt x="1132950" y="2178191"/>
                  </a:cubicBezTo>
                  <a:cubicBezTo>
                    <a:pt x="963703" y="2585585"/>
                    <a:pt x="877835" y="3019017"/>
                    <a:pt x="877835" y="3466345"/>
                  </a:cubicBezTo>
                  <a:cubicBezTo>
                    <a:pt x="877835" y="3873007"/>
                    <a:pt x="949074" y="4269431"/>
                    <a:pt x="1089650" y="4644934"/>
                  </a:cubicBezTo>
                  <a:cubicBezTo>
                    <a:pt x="1225254" y="5007127"/>
                    <a:pt x="1421271" y="5339626"/>
                    <a:pt x="1672144" y="5633505"/>
                  </a:cubicBezTo>
                  <a:cubicBezTo>
                    <a:pt x="1968657" y="5980924"/>
                    <a:pt x="2340649" y="6266465"/>
                    <a:pt x="2747751" y="6459556"/>
                  </a:cubicBezTo>
                  <a:cubicBezTo>
                    <a:pt x="3172991" y="6661277"/>
                    <a:pt x="3628659" y="6763529"/>
                    <a:pt x="4102171" y="6763529"/>
                  </a:cubicBezTo>
                  <a:cubicBezTo>
                    <a:pt x="4621030" y="6763529"/>
                    <a:pt x="4940657" y="6439515"/>
                    <a:pt x="5506765" y="5818405"/>
                  </a:cubicBezTo>
                  <a:cubicBezTo>
                    <a:pt x="5636225" y="5676365"/>
                    <a:pt x="5770072" y="5529498"/>
                    <a:pt x="5914160" y="5382925"/>
                  </a:cubicBezTo>
                  <a:cubicBezTo>
                    <a:pt x="6290981" y="4999374"/>
                    <a:pt x="6638252" y="4813450"/>
                    <a:pt x="6891758" y="4677848"/>
                  </a:cubicBezTo>
                  <a:cubicBezTo>
                    <a:pt x="7016098" y="4611144"/>
                    <a:pt x="7114398" y="4558629"/>
                    <a:pt x="7158868" y="4511965"/>
                  </a:cubicBezTo>
                  <a:cubicBezTo>
                    <a:pt x="7208604" y="4459742"/>
                    <a:pt x="7260974" y="4341693"/>
                    <a:pt x="7306320" y="4179467"/>
                  </a:cubicBezTo>
                  <a:cubicBezTo>
                    <a:pt x="7422466" y="3764174"/>
                    <a:pt x="7425540" y="3328547"/>
                    <a:pt x="7315828" y="2884730"/>
                  </a:cubicBezTo>
                  <a:cubicBezTo>
                    <a:pt x="7210506" y="2459197"/>
                    <a:pt x="6999129" y="2028984"/>
                    <a:pt x="6704519" y="1640752"/>
                  </a:cubicBezTo>
                  <a:cubicBezTo>
                    <a:pt x="6369826" y="1199861"/>
                    <a:pt x="5943562" y="827136"/>
                    <a:pt x="5471805" y="563096"/>
                  </a:cubicBezTo>
                  <a:cubicBezTo>
                    <a:pt x="5011311" y="305349"/>
                    <a:pt x="4537651" y="169161"/>
                    <a:pt x="4102025" y="169161"/>
                  </a:cubicBezTo>
                  <a:close/>
                  <a:moveTo>
                    <a:pt x="1815426" y="0"/>
                  </a:moveTo>
                  <a:lnTo>
                    <a:pt x="6228114" y="0"/>
                  </a:lnTo>
                  <a:lnTo>
                    <a:pt x="6378838" y="104569"/>
                  </a:lnTo>
                  <a:cubicBezTo>
                    <a:pt x="7701449" y="1070221"/>
                    <a:pt x="8614337" y="2759472"/>
                    <a:pt x="8151535" y="4415712"/>
                  </a:cubicBezTo>
                  <a:cubicBezTo>
                    <a:pt x="7841710" y="5524525"/>
                    <a:pt x="7282330" y="5242495"/>
                    <a:pt x="6540097" y="5998038"/>
                  </a:cubicBezTo>
                  <a:cubicBezTo>
                    <a:pt x="6261706" y="6281367"/>
                    <a:pt x="6008555" y="6583271"/>
                    <a:pt x="5741125" y="6849976"/>
                  </a:cubicBezTo>
                  <a:lnTo>
                    <a:pt x="5732797" y="6858000"/>
                  </a:lnTo>
                  <a:lnTo>
                    <a:pt x="1711956" y="6858000"/>
                  </a:lnTo>
                  <a:lnTo>
                    <a:pt x="1631859" y="6799706"/>
                  </a:lnTo>
                  <a:cubicBezTo>
                    <a:pt x="1402830" y="6623620"/>
                    <a:pt x="1192523" y="6423644"/>
                    <a:pt x="1004515" y="6203417"/>
                  </a:cubicBezTo>
                  <a:cubicBezTo>
                    <a:pt x="378870" y="5470546"/>
                    <a:pt x="0" y="4513427"/>
                    <a:pt x="0" y="3466345"/>
                  </a:cubicBezTo>
                  <a:cubicBezTo>
                    <a:pt x="0" y="2025290"/>
                    <a:pt x="717408" y="754744"/>
                    <a:pt x="1808555" y="448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EEDAA96-38BD-4AC0-8E5F-CF74F5C7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1616062 w 8273365"/>
                <a:gd name="connsiteY0" fmla="*/ 0 h 6858000"/>
                <a:gd name="connsiteX1" fmla="*/ 3206514 w 8273365"/>
                <a:gd name="connsiteY1" fmla="*/ 0 h 6858000"/>
                <a:gd name="connsiteX2" fmla="*/ 3122517 w 8273365"/>
                <a:gd name="connsiteY2" fmla="*/ 23655 h 6858000"/>
                <a:gd name="connsiteX3" fmla="*/ 1723196 w 8273365"/>
                <a:gd name="connsiteY3" fmla="*/ 880747 h 6858000"/>
                <a:gd name="connsiteX4" fmla="*/ 997786 w 8273365"/>
                <a:gd name="connsiteY4" fmla="*/ 1975811 h 6858000"/>
                <a:gd name="connsiteX5" fmla="*/ 731408 w 8273365"/>
                <a:gd name="connsiteY5" fmla="*/ 3320136 h 6858000"/>
                <a:gd name="connsiteX6" fmla="*/ 952731 w 8273365"/>
                <a:gd name="connsiteY6" fmla="*/ 4550071 h 6858000"/>
                <a:gd name="connsiteX7" fmla="*/ 1560970 w 8273365"/>
                <a:gd name="connsiteY7" fmla="*/ 5582379 h 6858000"/>
                <a:gd name="connsiteX8" fmla="*/ 2685142 w 8273365"/>
                <a:gd name="connsiteY8" fmla="*/ 6445587 h 6858000"/>
                <a:gd name="connsiteX9" fmla="*/ 4102171 w 8273365"/>
                <a:gd name="connsiteY9" fmla="*/ 6763602 h 6858000"/>
                <a:gd name="connsiteX10" fmla="*/ 4840307 w 8273365"/>
                <a:gd name="connsiteY10" fmla="*/ 6518434 h 6858000"/>
                <a:gd name="connsiteX11" fmla="*/ 5614867 w 8273365"/>
                <a:gd name="connsiteY11" fmla="*/ 5770643 h 6858000"/>
                <a:gd name="connsiteX12" fmla="*/ 6018458 w 8273365"/>
                <a:gd name="connsiteY12" fmla="*/ 5339114 h 6858000"/>
                <a:gd name="connsiteX13" fmla="*/ 6960802 w 8273365"/>
                <a:gd name="connsiteY13" fmla="*/ 4660514 h 6858000"/>
                <a:gd name="connsiteX14" fmla="*/ 7264776 w 8273365"/>
                <a:gd name="connsiteY14" fmla="*/ 4466544 h 6858000"/>
                <a:gd name="connsiteX15" fmla="*/ 7447190 w 8273365"/>
                <a:gd name="connsiteY15" fmla="*/ 4072462 h 6858000"/>
                <a:gd name="connsiteX16" fmla="*/ 7457722 w 8273365"/>
                <a:gd name="connsiteY16" fmla="*/ 2703268 h 6858000"/>
                <a:gd name="connsiteX17" fmla="*/ 6820959 w 8273365"/>
                <a:gd name="connsiteY17" fmla="*/ 1406044 h 6858000"/>
                <a:gd name="connsiteX18" fmla="*/ 5543190 w 8273365"/>
                <a:gd name="connsiteY18" fmla="*/ 289185 h 6858000"/>
                <a:gd name="connsiteX19" fmla="*/ 4996775 w 8273365"/>
                <a:gd name="connsiteY19" fmla="*/ 40060 h 6858000"/>
                <a:gd name="connsiteX20" fmla="*/ 4871645 w 8273365"/>
                <a:gd name="connsiteY20" fmla="*/ 0 h 6858000"/>
                <a:gd name="connsiteX21" fmla="*/ 6433093 w 8273365"/>
                <a:gd name="connsiteY21" fmla="*/ 0 h 6858000"/>
                <a:gd name="connsiteX22" fmla="*/ 6564891 w 8273365"/>
                <a:gd name="connsiteY22" fmla="*/ 101152 h 6858000"/>
                <a:gd name="connsiteX23" fmla="*/ 8151535 w 8273365"/>
                <a:gd name="connsiteY23" fmla="*/ 4269504 h 6858000"/>
                <a:gd name="connsiteX24" fmla="*/ 6540097 w 8273365"/>
                <a:gd name="connsiteY24" fmla="*/ 5851830 h 6858000"/>
                <a:gd name="connsiteX25" fmla="*/ 5606037 w 8273365"/>
                <a:gd name="connsiteY25" fmla="*/ 6833938 h 6858000"/>
                <a:gd name="connsiteX26" fmla="*/ 5578888 w 8273365"/>
                <a:gd name="connsiteY26" fmla="*/ 6858000 h 6858000"/>
                <a:gd name="connsiteX27" fmla="*/ 1925521 w 8273365"/>
                <a:gd name="connsiteY27" fmla="*/ 6858000 h 6858000"/>
                <a:gd name="connsiteX28" fmla="*/ 1807085 w 8273365"/>
                <a:gd name="connsiteY28" fmla="*/ 6781026 h 6858000"/>
                <a:gd name="connsiteX29" fmla="*/ 1004515 w 8273365"/>
                <a:gd name="connsiteY29" fmla="*/ 6057209 h 6858000"/>
                <a:gd name="connsiteX30" fmla="*/ 0 w 8273365"/>
                <a:gd name="connsiteY30" fmla="*/ 3320136 h 6858000"/>
                <a:gd name="connsiteX31" fmla="*/ 1492767 w 8273365"/>
                <a:gd name="connsiteY31" fmla="*/ 986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73365" h="6858000">
                  <a:moveTo>
                    <a:pt x="1616062" y="0"/>
                  </a:moveTo>
                  <a:lnTo>
                    <a:pt x="3206514" y="0"/>
                  </a:lnTo>
                  <a:lnTo>
                    <a:pt x="3122517" y="23655"/>
                  </a:lnTo>
                  <a:cubicBezTo>
                    <a:pt x="2599902" y="185042"/>
                    <a:pt x="2120807" y="476097"/>
                    <a:pt x="1723196" y="880747"/>
                  </a:cubicBezTo>
                  <a:cubicBezTo>
                    <a:pt x="1412348" y="1197008"/>
                    <a:pt x="1168351" y="1565490"/>
                    <a:pt x="997786" y="1975811"/>
                  </a:cubicBezTo>
                  <a:cubicBezTo>
                    <a:pt x="821078" y="2401050"/>
                    <a:pt x="731408" y="2853352"/>
                    <a:pt x="731408" y="3320136"/>
                  </a:cubicBezTo>
                  <a:cubicBezTo>
                    <a:pt x="731408" y="3744353"/>
                    <a:pt x="805864" y="4158182"/>
                    <a:pt x="952731" y="4550071"/>
                  </a:cubicBezTo>
                  <a:cubicBezTo>
                    <a:pt x="1094331" y="4928208"/>
                    <a:pt x="1298980" y="5275627"/>
                    <a:pt x="1560970" y="5582379"/>
                  </a:cubicBezTo>
                  <a:cubicBezTo>
                    <a:pt x="1870793" y="5945304"/>
                    <a:pt x="2259610" y="6243718"/>
                    <a:pt x="2685142" y="6445587"/>
                  </a:cubicBezTo>
                  <a:cubicBezTo>
                    <a:pt x="3130131" y="6656669"/>
                    <a:pt x="3606861" y="6763602"/>
                    <a:pt x="4102171" y="6763602"/>
                  </a:cubicBezTo>
                  <a:cubicBezTo>
                    <a:pt x="4371914" y="6763602"/>
                    <a:pt x="4599528" y="6687974"/>
                    <a:pt x="4840307" y="6518434"/>
                  </a:cubicBezTo>
                  <a:cubicBezTo>
                    <a:pt x="5099811" y="6335729"/>
                    <a:pt x="5349951" y="6061159"/>
                    <a:pt x="5614867" y="5770643"/>
                  </a:cubicBezTo>
                  <a:cubicBezTo>
                    <a:pt x="5743449" y="5629628"/>
                    <a:pt x="5876273" y="5483786"/>
                    <a:pt x="6018458" y="5339114"/>
                  </a:cubicBezTo>
                  <a:cubicBezTo>
                    <a:pt x="6379773" y="4971361"/>
                    <a:pt x="6715635" y="4791728"/>
                    <a:pt x="6960802" y="4660514"/>
                  </a:cubicBezTo>
                  <a:cubicBezTo>
                    <a:pt x="7116154" y="4577280"/>
                    <a:pt x="7206994" y="4527251"/>
                    <a:pt x="7264776" y="4466544"/>
                  </a:cubicBezTo>
                  <a:cubicBezTo>
                    <a:pt x="7332650" y="4395306"/>
                    <a:pt x="7394089" y="4262628"/>
                    <a:pt x="7447190" y="4072462"/>
                  </a:cubicBezTo>
                  <a:cubicBezTo>
                    <a:pt x="7570066" y="3632594"/>
                    <a:pt x="7573576" y="3171954"/>
                    <a:pt x="7457722" y="2703268"/>
                  </a:cubicBezTo>
                  <a:cubicBezTo>
                    <a:pt x="7347718" y="2258572"/>
                    <a:pt x="7127565" y="1810073"/>
                    <a:pt x="6820959" y="1406044"/>
                  </a:cubicBezTo>
                  <a:cubicBezTo>
                    <a:pt x="6474271" y="949207"/>
                    <a:pt x="6032355" y="563024"/>
                    <a:pt x="5543190" y="289185"/>
                  </a:cubicBezTo>
                  <a:cubicBezTo>
                    <a:pt x="5362386" y="187977"/>
                    <a:pt x="5179299" y="104665"/>
                    <a:pt x="4996775" y="40060"/>
                  </a:cubicBezTo>
                  <a:lnTo>
                    <a:pt x="4871645" y="0"/>
                  </a:lnTo>
                  <a:lnTo>
                    <a:pt x="6433093" y="0"/>
                  </a:lnTo>
                  <a:lnTo>
                    <a:pt x="6564891" y="101152"/>
                  </a:lnTo>
                  <a:cubicBezTo>
                    <a:pt x="7785271" y="1084819"/>
                    <a:pt x="8592299" y="2692132"/>
                    <a:pt x="8151535" y="4269504"/>
                  </a:cubicBezTo>
                  <a:cubicBezTo>
                    <a:pt x="7841710" y="5378317"/>
                    <a:pt x="7282330" y="5096287"/>
                    <a:pt x="6540097" y="5851830"/>
                  </a:cubicBezTo>
                  <a:cubicBezTo>
                    <a:pt x="6215307" y="6182380"/>
                    <a:pt x="5924872" y="6538214"/>
                    <a:pt x="5606037" y="6833938"/>
                  </a:cubicBezTo>
                  <a:lnTo>
                    <a:pt x="5578888" y="6858000"/>
                  </a:lnTo>
                  <a:lnTo>
                    <a:pt x="1925521" y="6858000"/>
                  </a:lnTo>
                  <a:lnTo>
                    <a:pt x="1807085" y="6781026"/>
                  </a:lnTo>
                  <a:cubicBezTo>
                    <a:pt x="1509378" y="6576133"/>
                    <a:pt x="1239525" y="6332492"/>
                    <a:pt x="1004515" y="6057209"/>
                  </a:cubicBezTo>
                  <a:cubicBezTo>
                    <a:pt x="378870" y="5324338"/>
                    <a:pt x="0" y="4367220"/>
                    <a:pt x="0" y="3320136"/>
                  </a:cubicBezTo>
                  <a:cubicBezTo>
                    <a:pt x="0" y="2023187"/>
                    <a:pt x="581101" y="864350"/>
                    <a:pt x="1492767" y="986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000679E-B592-4134-AC05-8EC80BBC4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37594" y="-3810"/>
              <a:ext cx="8219860" cy="6858000"/>
            </a:xfrm>
            <a:custGeom>
              <a:avLst/>
              <a:gdLst>
                <a:gd name="connsiteX0" fmla="*/ 5534366 w 8219860"/>
                <a:gd name="connsiteY0" fmla="*/ 0 h 6858000"/>
                <a:gd name="connsiteX1" fmla="*/ 6263243 w 8219860"/>
                <a:gd name="connsiteY1" fmla="*/ 0 h 6858000"/>
                <a:gd name="connsiteX2" fmla="*/ 6295307 w 8219860"/>
                <a:gd name="connsiteY2" fmla="*/ 21377 h 6858000"/>
                <a:gd name="connsiteX3" fmla="*/ 6907056 w 8219860"/>
                <a:gd name="connsiteY3" fmla="*/ 522976 h 6858000"/>
                <a:gd name="connsiteX4" fmla="*/ 7434107 w 8219860"/>
                <a:gd name="connsiteY4" fmla="*/ 1119513 h 6858000"/>
                <a:gd name="connsiteX5" fmla="*/ 7856130 w 8219860"/>
                <a:gd name="connsiteY5" fmla="*/ 1802940 h 6858000"/>
                <a:gd name="connsiteX6" fmla="*/ 8019380 w 8219860"/>
                <a:gd name="connsiteY6" fmla="*/ 2174201 h 6858000"/>
                <a:gd name="connsiteX7" fmla="*/ 8054634 w 8219860"/>
                <a:gd name="connsiteY7" fmla="*/ 2269723 h 6858000"/>
                <a:gd name="connsiteX8" fmla="*/ 8086962 w 8219860"/>
                <a:gd name="connsiteY8" fmla="*/ 2366562 h 6858000"/>
                <a:gd name="connsiteX9" fmla="*/ 8115633 w 8219860"/>
                <a:gd name="connsiteY9" fmla="*/ 2464717 h 6858000"/>
                <a:gd name="connsiteX10" fmla="*/ 8140794 w 8219860"/>
                <a:gd name="connsiteY10" fmla="*/ 2563895 h 6858000"/>
                <a:gd name="connsiteX11" fmla="*/ 8218615 w 8219860"/>
                <a:gd name="connsiteY11" fmla="*/ 3378975 h 6858000"/>
                <a:gd name="connsiteX12" fmla="*/ 8175170 w 8219860"/>
                <a:gd name="connsiteY12" fmla="*/ 3786370 h 6858000"/>
                <a:gd name="connsiteX13" fmla="*/ 8073943 w 8219860"/>
                <a:gd name="connsiteY13" fmla="*/ 4180891 h 6858000"/>
                <a:gd name="connsiteX14" fmla="*/ 7939071 w 8219860"/>
                <a:gd name="connsiteY14" fmla="*/ 4562246 h 6858000"/>
                <a:gd name="connsiteX15" fmla="*/ 7854229 w 8219860"/>
                <a:gd name="connsiteY15" fmla="*/ 4751828 h 6858000"/>
                <a:gd name="connsiteX16" fmla="*/ 7745102 w 8219860"/>
                <a:gd name="connsiteY16" fmla="*/ 4936435 h 6858000"/>
                <a:gd name="connsiteX17" fmla="*/ 7605403 w 8219860"/>
                <a:gd name="connsiteY17" fmla="*/ 5106852 h 6858000"/>
                <a:gd name="connsiteX18" fmla="*/ 7524949 w 8219860"/>
                <a:gd name="connsiteY18" fmla="*/ 5182481 h 6858000"/>
                <a:gd name="connsiteX19" fmla="*/ 7440106 w 8219860"/>
                <a:gd name="connsiteY19" fmla="*/ 5250208 h 6858000"/>
                <a:gd name="connsiteX20" fmla="*/ 7101758 w 8219860"/>
                <a:gd name="connsiteY20" fmla="*/ 5463633 h 6858000"/>
                <a:gd name="connsiteX21" fmla="*/ 6804366 w 8219860"/>
                <a:gd name="connsiteY21" fmla="*/ 5657895 h 6858000"/>
                <a:gd name="connsiteX22" fmla="*/ 6671103 w 8219860"/>
                <a:gd name="connsiteY22" fmla="*/ 5765704 h 6858000"/>
                <a:gd name="connsiteX23" fmla="*/ 6545887 w 8219860"/>
                <a:gd name="connsiteY23" fmla="*/ 5882583 h 6858000"/>
                <a:gd name="connsiteX24" fmla="*/ 6485473 w 8219860"/>
                <a:gd name="connsiteY24" fmla="*/ 5945046 h 6858000"/>
                <a:gd name="connsiteX25" fmla="*/ 6423303 w 8219860"/>
                <a:gd name="connsiteY25" fmla="*/ 6011604 h 6858000"/>
                <a:gd name="connsiteX26" fmla="*/ 6298672 w 8219860"/>
                <a:gd name="connsiteY26" fmla="*/ 6146768 h 6858000"/>
                <a:gd name="connsiteX27" fmla="*/ 6040923 w 8219860"/>
                <a:gd name="connsiteY27" fmla="*/ 6418997 h 6858000"/>
                <a:gd name="connsiteX28" fmla="*/ 5907662 w 8219860"/>
                <a:gd name="connsiteY28" fmla="*/ 6555769 h 6858000"/>
                <a:gd name="connsiteX29" fmla="*/ 5769864 w 8219860"/>
                <a:gd name="connsiteY29" fmla="*/ 6691081 h 6858000"/>
                <a:gd name="connsiteX30" fmla="*/ 5581270 w 8219860"/>
                <a:gd name="connsiteY30" fmla="*/ 6858000 h 6858000"/>
                <a:gd name="connsiteX31" fmla="*/ 5057635 w 8219860"/>
                <a:gd name="connsiteY31" fmla="*/ 6858000 h 6858000"/>
                <a:gd name="connsiteX32" fmla="*/ 5112401 w 8219860"/>
                <a:gd name="connsiteY32" fmla="*/ 6812805 h 6858000"/>
                <a:gd name="connsiteX33" fmla="*/ 5241495 w 8219860"/>
                <a:gd name="connsiteY33" fmla="*/ 6689617 h 6858000"/>
                <a:gd name="connsiteX34" fmla="*/ 5485639 w 8219860"/>
                <a:gd name="connsiteY34" fmla="*/ 6421192 h 6858000"/>
                <a:gd name="connsiteX35" fmla="*/ 5603981 w 8219860"/>
                <a:gd name="connsiteY35" fmla="*/ 6279592 h 6858000"/>
                <a:gd name="connsiteX36" fmla="*/ 5722615 w 8219860"/>
                <a:gd name="connsiteY36" fmla="*/ 6135503 h 6858000"/>
                <a:gd name="connsiteX37" fmla="*/ 5967636 w 8219860"/>
                <a:gd name="connsiteY37" fmla="*/ 5845135 h 6858000"/>
                <a:gd name="connsiteX38" fmla="*/ 6099583 w 8219860"/>
                <a:gd name="connsiteY38" fmla="*/ 5703828 h 6858000"/>
                <a:gd name="connsiteX39" fmla="*/ 6168189 w 8219860"/>
                <a:gd name="connsiteY39" fmla="*/ 5634490 h 6858000"/>
                <a:gd name="connsiteX40" fmla="*/ 6241769 w 8219860"/>
                <a:gd name="connsiteY40" fmla="*/ 5564129 h 6858000"/>
                <a:gd name="connsiteX41" fmla="*/ 6567684 w 8219860"/>
                <a:gd name="connsiteY41" fmla="*/ 5312962 h 6858000"/>
                <a:gd name="connsiteX42" fmla="*/ 6918466 w 8219860"/>
                <a:gd name="connsiteY42" fmla="*/ 5121628 h 6858000"/>
                <a:gd name="connsiteX43" fmla="*/ 7084202 w 8219860"/>
                <a:gd name="connsiteY43" fmla="*/ 5039856 h 6858000"/>
                <a:gd name="connsiteX44" fmla="*/ 7231508 w 8219860"/>
                <a:gd name="connsiteY44" fmla="*/ 4955159 h 6858000"/>
                <a:gd name="connsiteX45" fmla="*/ 7455757 w 8219860"/>
                <a:gd name="connsiteY45" fmla="*/ 4736907 h 6858000"/>
                <a:gd name="connsiteX46" fmla="*/ 7597796 w 8219860"/>
                <a:gd name="connsiteY46" fmla="*/ 4437761 h 6858000"/>
                <a:gd name="connsiteX47" fmla="*/ 7667720 w 8219860"/>
                <a:gd name="connsiteY47" fmla="*/ 4093562 h 6858000"/>
                <a:gd name="connsiteX48" fmla="*/ 7680008 w 8219860"/>
                <a:gd name="connsiteY48" fmla="*/ 3742632 h 6858000"/>
                <a:gd name="connsiteX49" fmla="*/ 7657188 w 8219860"/>
                <a:gd name="connsiteY49" fmla="*/ 3396237 h 6858000"/>
                <a:gd name="connsiteX50" fmla="*/ 7604818 w 8219860"/>
                <a:gd name="connsiteY50" fmla="*/ 3055255 h 6858000"/>
                <a:gd name="connsiteX51" fmla="*/ 7522900 w 8219860"/>
                <a:gd name="connsiteY51" fmla="*/ 2720270 h 6858000"/>
                <a:gd name="connsiteX52" fmla="*/ 7299968 w 8219860"/>
                <a:gd name="connsiteY52" fmla="*/ 2062442 h 6858000"/>
                <a:gd name="connsiteX53" fmla="*/ 6971566 w 8219860"/>
                <a:gd name="connsiteY53" fmla="*/ 1438698 h 6858000"/>
                <a:gd name="connsiteX54" fmla="*/ 6771307 w 8219860"/>
                <a:gd name="connsiteY54" fmla="*/ 1144380 h 6858000"/>
                <a:gd name="connsiteX55" fmla="*/ 6547935 w 8219860"/>
                <a:gd name="connsiteY55" fmla="*/ 865129 h 6858000"/>
                <a:gd name="connsiteX56" fmla="*/ 6037997 w 8219860"/>
                <a:gd name="connsiteY56" fmla="*/ 359872 h 6858000"/>
                <a:gd name="connsiteX57" fmla="*/ 5602369 w 8219860"/>
                <a:gd name="connsiteY57" fmla="*/ 40572 h 6858000"/>
                <a:gd name="connsiteX58" fmla="*/ 1689206 w 8219860"/>
                <a:gd name="connsiteY58" fmla="*/ 0 h 6858000"/>
                <a:gd name="connsiteX59" fmla="*/ 2580244 w 8219860"/>
                <a:gd name="connsiteY59" fmla="*/ 0 h 6858000"/>
                <a:gd name="connsiteX60" fmla="*/ 2556490 w 8219860"/>
                <a:gd name="connsiteY60" fmla="*/ 13997 h 6858000"/>
                <a:gd name="connsiteX61" fmla="*/ 2125407 w 8219860"/>
                <a:gd name="connsiteY61" fmla="*/ 323156 h 6858000"/>
                <a:gd name="connsiteX62" fmla="*/ 1859322 w 8219860"/>
                <a:gd name="connsiteY62" fmla="*/ 553842 h 6858000"/>
                <a:gd name="connsiteX63" fmla="*/ 1607425 w 8219860"/>
                <a:gd name="connsiteY63" fmla="*/ 799741 h 6858000"/>
                <a:gd name="connsiteX64" fmla="*/ 861829 w 8219860"/>
                <a:gd name="connsiteY64" fmla="*/ 1987400 h 6858000"/>
                <a:gd name="connsiteX65" fmla="*/ 661422 w 8219860"/>
                <a:gd name="connsiteY65" fmla="*/ 2660149 h 6858000"/>
                <a:gd name="connsiteX66" fmla="*/ 608323 w 8219860"/>
                <a:gd name="connsiteY66" fmla="*/ 3006544 h 6858000"/>
                <a:gd name="connsiteX67" fmla="*/ 584625 w 8219860"/>
                <a:gd name="connsiteY67" fmla="*/ 3355571 h 6858000"/>
                <a:gd name="connsiteX68" fmla="*/ 589891 w 8219860"/>
                <a:gd name="connsiteY68" fmla="*/ 3705330 h 6858000"/>
                <a:gd name="connsiteX69" fmla="*/ 623389 w 8219860"/>
                <a:gd name="connsiteY69" fmla="*/ 4053626 h 6858000"/>
                <a:gd name="connsiteX70" fmla="*/ 787078 w 8219860"/>
                <a:gd name="connsiteY70" fmla="*/ 4735736 h 6858000"/>
                <a:gd name="connsiteX71" fmla="*/ 1081251 w 8219860"/>
                <a:gd name="connsiteY71" fmla="*/ 5376742 h 6858000"/>
                <a:gd name="connsiteX72" fmla="*/ 1274196 w 8219860"/>
                <a:gd name="connsiteY72" fmla="*/ 5674278 h 6858000"/>
                <a:gd name="connsiteX73" fmla="*/ 1381274 w 8219860"/>
                <a:gd name="connsiteY73" fmla="*/ 5816170 h 6858000"/>
                <a:gd name="connsiteX74" fmla="*/ 1495959 w 8219860"/>
                <a:gd name="connsiteY74" fmla="*/ 5953677 h 6858000"/>
                <a:gd name="connsiteX75" fmla="*/ 2013356 w 8219860"/>
                <a:gd name="connsiteY75" fmla="*/ 6450448 h 6858000"/>
                <a:gd name="connsiteX76" fmla="*/ 2083865 w 8219860"/>
                <a:gd name="connsiteY76" fmla="*/ 6506327 h 6858000"/>
                <a:gd name="connsiteX77" fmla="*/ 2155688 w 8219860"/>
                <a:gd name="connsiteY77" fmla="*/ 6560744 h 6858000"/>
                <a:gd name="connsiteX78" fmla="*/ 2228537 w 8219860"/>
                <a:gd name="connsiteY78" fmla="*/ 6613844 h 6858000"/>
                <a:gd name="connsiteX79" fmla="*/ 2302700 w 8219860"/>
                <a:gd name="connsiteY79" fmla="*/ 6665190 h 6858000"/>
                <a:gd name="connsiteX80" fmla="*/ 2610915 w 8219860"/>
                <a:gd name="connsiteY80" fmla="*/ 6853454 h 6858000"/>
                <a:gd name="connsiteX81" fmla="*/ 2619731 w 8219860"/>
                <a:gd name="connsiteY81" fmla="*/ 6858000 h 6858000"/>
                <a:gd name="connsiteX82" fmla="*/ 1931408 w 8219860"/>
                <a:gd name="connsiteY82" fmla="*/ 6858000 h 6858000"/>
                <a:gd name="connsiteX83" fmla="*/ 1782231 w 8219860"/>
                <a:gd name="connsiteY83" fmla="*/ 6759101 h 6858000"/>
                <a:gd name="connsiteX84" fmla="*/ 1179844 w 8219860"/>
                <a:gd name="connsiteY84" fmla="*/ 6247262 h 6858000"/>
                <a:gd name="connsiteX85" fmla="*/ 677221 w 8219860"/>
                <a:gd name="connsiteY85" fmla="*/ 5628784 h 6858000"/>
                <a:gd name="connsiteX86" fmla="*/ 302740 w 8219860"/>
                <a:gd name="connsiteY86" fmla="*/ 4919612 h 6858000"/>
                <a:gd name="connsiteX87" fmla="*/ 71615 w 8219860"/>
                <a:gd name="connsiteY87" fmla="*/ 4147685 h 6858000"/>
                <a:gd name="connsiteX88" fmla="*/ 14420 w 8219860"/>
                <a:gd name="connsiteY88" fmla="*/ 3747313 h 6858000"/>
                <a:gd name="connsiteX89" fmla="*/ 815 w 8219860"/>
                <a:gd name="connsiteY89" fmla="*/ 3342991 h 6858000"/>
                <a:gd name="connsiteX90" fmla="*/ 29340 w 8219860"/>
                <a:gd name="connsiteY90" fmla="*/ 2939692 h 6858000"/>
                <a:gd name="connsiteX91" fmla="*/ 97946 w 8219860"/>
                <a:gd name="connsiteY91" fmla="*/ 2541660 h 6858000"/>
                <a:gd name="connsiteX92" fmla="*/ 341358 w 8219860"/>
                <a:gd name="connsiteY92" fmla="*/ 1774268 h 6858000"/>
                <a:gd name="connsiteX93" fmla="*/ 1212758 w 8219860"/>
                <a:gd name="connsiteY93" fmla="*/ 432721 h 6858000"/>
                <a:gd name="connsiteX94" fmla="*/ 1499908 w 8219860"/>
                <a:gd name="connsiteY94" fmla="*/ 150982 h 6858000"/>
                <a:gd name="connsiteX95" fmla="*/ 1655863 w 8219860"/>
                <a:gd name="connsiteY95" fmla="*/ 235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8219860" h="6858000">
                  <a:moveTo>
                    <a:pt x="5534366" y="0"/>
                  </a:moveTo>
                  <a:lnTo>
                    <a:pt x="6263243" y="0"/>
                  </a:lnTo>
                  <a:lnTo>
                    <a:pt x="6295307" y="21377"/>
                  </a:lnTo>
                  <a:cubicBezTo>
                    <a:pt x="6511218" y="172340"/>
                    <a:pt x="6716597" y="339247"/>
                    <a:pt x="6907056" y="522976"/>
                  </a:cubicBezTo>
                  <a:cubicBezTo>
                    <a:pt x="7097514" y="706706"/>
                    <a:pt x="7274807" y="905503"/>
                    <a:pt x="7434107" y="1119513"/>
                  </a:cubicBezTo>
                  <a:cubicBezTo>
                    <a:pt x="7593992" y="1333084"/>
                    <a:pt x="7735155" y="1562014"/>
                    <a:pt x="7856130" y="1802940"/>
                  </a:cubicBezTo>
                  <a:cubicBezTo>
                    <a:pt x="7916105" y="1923621"/>
                    <a:pt x="7970376" y="2047668"/>
                    <a:pt x="8019380" y="2174201"/>
                  </a:cubicBezTo>
                  <a:cubicBezTo>
                    <a:pt x="8031375" y="2205944"/>
                    <a:pt x="8043808" y="2237541"/>
                    <a:pt x="8054634" y="2269723"/>
                  </a:cubicBezTo>
                  <a:lnTo>
                    <a:pt x="8086962" y="2366562"/>
                  </a:lnTo>
                  <a:lnTo>
                    <a:pt x="8115633" y="2464717"/>
                  </a:lnTo>
                  <a:cubicBezTo>
                    <a:pt x="8124995" y="2497484"/>
                    <a:pt x="8132602" y="2530836"/>
                    <a:pt x="8140794" y="2563895"/>
                  </a:cubicBezTo>
                  <a:cubicBezTo>
                    <a:pt x="8203402" y="2829836"/>
                    <a:pt x="8225636" y="3105576"/>
                    <a:pt x="8218615" y="3378975"/>
                  </a:cubicBezTo>
                  <a:cubicBezTo>
                    <a:pt x="8214958" y="3515749"/>
                    <a:pt x="8200476" y="3652229"/>
                    <a:pt x="8175170" y="3786370"/>
                  </a:cubicBezTo>
                  <a:cubicBezTo>
                    <a:pt x="8149716" y="3920510"/>
                    <a:pt x="8114462" y="4052163"/>
                    <a:pt x="8073943" y="4180891"/>
                  </a:cubicBezTo>
                  <a:cubicBezTo>
                    <a:pt x="8033570" y="4309911"/>
                    <a:pt x="7990270" y="4435421"/>
                    <a:pt x="7939071" y="4562246"/>
                  </a:cubicBezTo>
                  <a:cubicBezTo>
                    <a:pt x="7913472" y="4625587"/>
                    <a:pt x="7885678" y="4688926"/>
                    <a:pt x="7854229" y="4751828"/>
                  </a:cubicBezTo>
                  <a:cubicBezTo>
                    <a:pt x="7822193" y="4814437"/>
                    <a:pt x="7786792" y="4876752"/>
                    <a:pt x="7745102" y="4936435"/>
                  </a:cubicBezTo>
                  <a:cubicBezTo>
                    <a:pt x="7703998" y="4996411"/>
                    <a:pt x="7657040" y="5053899"/>
                    <a:pt x="7605403" y="5106852"/>
                  </a:cubicBezTo>
                  <a:cubicBezTo>
                    <a:pt x="7579512" y="5133183"/>
                    <a:pt x="7552596" y="5158489"/>
                    <a:pt x="7524949" y="5182481"/>
                  </a:cubicBezTo>
                  <a:cubicBezTo>
                    <a:pt x="7497301" y="5206323"/>
                    <a:pt x="7468776" y="5228704"/>
                    <a:pt x="7440106" y="5250208"/>
                  </a:cubicBezTo>
                  <a:cubicBezTo>
                    <a:pt x="7324836" y="5335930"/>
                    <a:pt x="7208103" y="5400146"/>
                    <a:pt x="7101758" y="5463633"/>
                  </a:cubicBezTo>
                  <a:cubicBezTo>
                    <a:pt x="6994825" y="5526533"/>
                    <a:pt x="6896230" y="5588996"/>
                    <a:pt x="6804366" y="5657895"/>
                  </a:cubicBezTo>
                  <a:cubicBezTo>
                    <a:pt x="6758141" y="5691978"/>
                    <a:pt x="6713965" y="5728110"/>
                    <a:pt x="6671103" y="5765704"/>
                  </a:cubicBezTo>
                  <a:cubicBezTo>
                    <a:pt x="6627952" y="5802860"/>
                    <a:pt x="6586408" y="5842209"/>
                    <a:pt x="6545887" y="5882583"/>
                  </a:cubicBezTo>
                  <a:cubicBezTo>
                    <a:pt x="6525407" y="5903062"/>
                    <a:pt x="6506245" y="5923103"/>
                    <a:pt x="6485473" y="5945046"/>
                  </a:cubicBezTo>
                  <a:lnTo>
                    <a:pt x="6423303" y="6011604"/>
                  </a:lnTo>
                  <a:lnTo>
                    <a:pt x="6298672" y="6146768"/>
                  </a:lnTo>
                  <a:cubicBezTo>
                    <a:pt x="6214853" y="6237315"/>
                    <a:pt x="6128400" y="6327572"/>
                    <a:pt x="6040923" y="6418997"/>
                  </a:cubicBezTo>
                  <a:cubicBezTo>
                    <a:pt x="5997186" y="6464637"/>
                    <a:pt x="5952569" y="6510130"/>
                    <a:pt x="5907662" y="6555769"/>
                  </a:cubicBezTo>
                  <a:cubicBezTo>
                    <a:pt x="5862460" y="6601118"/>
                    <a:pt x="5816528" y="6646172"/>
                    <a:pt x="5769864" y="6691081"/>
                  </a:cubicBezTo>
                  <a:lnTo>
                    <a:pt x="5581270" y="6858000"/>
                  </a:lnTo>
                  <a:lnTo>
                    <a:pt x="5057635" y="6858000"/>
                  </a:lnTo>
                  <a:lnTo>
                    <a:pt x="5112401" y="6812805"/>
                  </a:lnTo>
                  <a:cubicBezTo>
                    <a:pt x="5156505" y="6773364"/>
                    <a:pt x="5199439" y="6732113"/>
                    <a:pt x="5241495" y="6689617"/>
                  </a:cubicBezTo>
                  <a:cubicBezTo>
                    <a:pt x="5325753" y="6604628"/>
                    <a:pt x="5405916" y="6513934"/>
                    <a:pt x="5485639" y="6421192"/>
                  </a:cubicBezTo>
                  <a:cubicBezTo>
                    <a:pt x="5525427" y="6374674"/>
                    <a:pt x="5564631" y="6327425"/>
                    <a:pt x="5603981" y="6279592"/>
                  </a:cubicBezTo>
                  <a:lnTo>
                    <a:pt x="5722615" y="6135503"/>
                  </a:lnTo>
                  <a:cubicBezTo>
                    <a:pt x="5802339" y="6038957"/>
                    <a:pt x="5882062" y="5940510"/>
                    <a:pt x="5967636" y="5845135"/>
                  </a:cubicBezTo>
                  <a:cubicBezTo>
                    <a:pt x="6010496" y="5797446"/>
                    <a:pt x="6054381" y="5750345"/>
                    <a:pt x="6099583" y="5703828"/>
                  </a:cubicBezTo>
                  <a:lnTo>
                    <a:pt x="6168189" y="5634490"/>
                  </a:lnTo>
                  <a:cubicBezTo>
                    <a:pt x="6191300" y="5611524"/>
                    <a:pt x="6216754" y="5587094"/>
                    <a:pt x="6241769" y="5564129"/>
                  </a:cubicBezTo>
                  <a:cubicBezTo>
                    <a:pt x="6342117" y="5470948"/>
                    <a:pt x="6452414" y="5386688"/>
                    <a:pt x="6567684" y="5312962"/>
                  </a:cubicBezTo>
                  <a:cubicBezTo>
                    <a:pt x="6682806" y="5238945"/>
                    <a:pt x="6803635" y="5177360"/>
                    <a:pt x="6918466" y="5121628"/>
                  </a:cubicBezTo>
                  <a:cubicBezTo>
                    <a:pt x="6975808" y="5093833"/>
                    <a:pt x="7031688" y="5067211"/>
                    <a:pt x="7084202" y="5039856"/>
                  </a:cubicBezTo>
                  <a:cubicBezTo>
                    <a:pt x="7136864" y="5012793"/>
                    <a:pt x="7186453" y="4985439"/>
                    <a:pt x="7231508" y="4955159"/>
                  </a:cubicBezTo>
                  <a:cubicBezTo>
                    <a:pt x="7322202" y="4895476"/>
                    <a:pt x="7395635" y="4824530"/>
                    <a:pt x="7455757" y="4736907"/>
                  </a:cubicBezTo>
                  <a:cubicBezTo>
                    <a:pt x="7515440" y="4649431"/>
                    <a:pt x="7562543" y="4547326"/>
                    <a:pt x="7597796" y="4437761"/>
                  </a:cubicBezTo>
                  <a:cubicBezTo>
                    <a:pt x="7632758" y="4328343"/>
                    <a:pt x="7655139" y="4210293"/>
                    <a:pt x="7667720" y="4093562"/>
                  </a:cubicBezTo>
                  <a:cubicBezTo>
                    <a:pt x="7679860" y="3976389"/>
                    <a:pt x="7682494" y="3858925"/>
                    <a:pt x="7680008" y="3742632"/>
                  </a:cubicBezTo>
                  <a:cubicBezTo>
                    <a:pt x="7676350" y="3626192"/>
                    <a:pt x="7668451" y="3510776"/>
                    <a:pt x="7657188" y="3396237"/>
                  </a:cubicBezTo>
                  <a:cubicBezTo>
                    <a:pt x="7645923" y="3281699"/>
                    <a:pt x="7628808" y="3167745"/>
                    <a:pt x="7604818" y="3055255"/>
                  </a:cubicBezTo>
                  <a:cubicBezTo>
                    <a:pt x="7581120" y="2942618"/>
                    <a:pt x="7552888" y="2831298"/>
                    <a:pt x="7522900" y="2720270"/>
                  </a:cubicBezTo>
                  <a:cubicBezTo>
                    <a:pt x="7462926" y="2498361"/>
                    <a:pt x="7392418" y="2277038"/>
                    <a:pt x="7299968" y="2062442"/>
                  </a:cubicBezTo>
                  <a:cubicBezTo>
                    <a:pt x="7207518" y="1847847"/>
                    <a:pt x="7097514" y="1639104"/>
                    <a:pt x="6971566" y="1438698"/>
                  </a:cubicBezTo>
                  <a:cubicBezTo>
                    <a:pt x="6908226" y="1338642"/>
                    <a:pt x="6841668" y="1240340"/>
                    <a:pt x="6771307" y="1144380"/>
                  </a:cubicBezTo>
                  <a:cubicBezTo>
                    <a:pt x="6700945" y="1048419"/>
                    <a:pt x="6625903" y="955677"/>
                    <a:pt x="6547935" y="865129"/>
                  </a:cubicBezTo>
                  <a:cubicBezTo>
                    <a:pt x="6392438" y="683740"/>
                    <a:pt x="6221873" y="514199"/>
                    <a:pt x="6037997" y="359872"/>
                  </a:cubicBezTo>
                  <a:cubicBezTo>
                    <a:pt x="5900420" y="243689"/>
                    <a:pt x="5754861" y="136638"/>
                    <a:pt x="5602369" y="40572"/>
                  </a:cubicBezTo>
                  <a:close/>
                  <a:moveTo>
                    <a:pt x="1689206" y="0"/>
                  </a:moveTo>
                  <a:lnTo>
                    <a:pt x="2580244" y="0"/>
                  </a:lnTo>
                  <a:lnTo>
                    <a:pt x="2556490" y="13997"/>
                  </a:lnTo>
                  <a:cubicBezTo>
                    <a:pt x="2405637" y="107875"/>
                    <a:pt x="2262108" y="212018"/>
                    <a:pt x="2125407" y="323156"/>
                  </a:cubicBezTo>
                  <a:cubicBezTo>
                    <a:pt x="2033982" y="397174"/>
                    <a:pt x="1946944" y="475874"/>
                    <a:pt x="1859322" y="553842"/>
                  </a:cubicBezTo>
                  <a:cubicBezTo>
                    <a:pt x="1771699" y="631664"/>
                    <a:pt x="1686271" y="712557"/>
                    <a:pt x="1607425" y="799741"/>
                  </a:cubicBezTo>
                  <a:cubicBezTo>
                    <a:pt x="1289847" y="1146281"/>
                    <a:pt x="1036342" y="1551627"/>
                    <a:pt x="861829" y="1987400"/>
                  </a:cubicBezTo>
                  <a:cubicBezTo>
                    <a:pt x="774499" y="2205213"/>
                    <a:pt x="707062" y="2430780"/>
                    <a:pt x="661422" y="2660149"/>
                  </a:cubicBezTo>
                  <a:cubicBezTo>
                    <a:pt x="638750" y="2774834"/>
                    <a:pt x="621196" y="2890541"/>
                    <a:pt x="608323" y="3006544"/>
                  </a:cubicBezTo>
                  <a:cubicBezTo>
                    <a:pt x="595888" y="3122545"/>
                    <a:pt x="587990" y="3239131"/>
                    <a:pt x="584625" y="3355571"/>
                  </a:cubicBezTo>
                  <a:cubicBezTo>
                    <a:pt x="581699" y="3472156"/>
                    <a:pt x="582578" y="3588890"/>
                    <a:pt x="589891" y="3705330"/>
                  </a:cubicBezTo>
                  <a:cubicBezTo>
                    <a:pt x="595742" y="3821770"/>
                    <a:pt x="607591" y="3937917"/>
                    <a:pt x="623389" y="4053626"/>
                  </a:cubicBezTo>
                  <a:cubicBezTo>
                    <a:pt x="655864" y="4284896"/>
                    <a:pt x="709988" y="4513828"/>
                    <a:pt x="787078" y="4735736"/>
                  </a:cubicBezTo>
                  <a:cubicBezTo>
                    <a:pt x="864023" y="4957499"/>
                    <a:pt x="962324" y="5172825"/>
                    <a:pt x="1081251" y="5376742"/>
                  </a:cubicBezTo>
                  <a:cubicBezTo>
                    <a:pt x="1140934" y="5478553"/>
                    <a:pt x="1205152" y="5578172"/>
                    <a:pt x="1274196" y="5674278"/>
                  </a:cubicBezTo>
                  <a:cubicBezTo>
                    <a:pt x="1308571" y="5722552"/>
                    <a:pt x="1344557" y="5769654"/>
                    <a:pt x="1381274" y="5816170"/>
                  </a:cubicBezTo>
                  <a:cubicBezTo>
                    <a:pt x="1418575" y="5862543"/>
                    <a:pt x="1456608" y="5908622"/>
                    <a:pt x="1495959" y="5953677"/>
                  </a:cubicBezTo>
                  <a:cubicBezTo>
                    <a:pt x="1652919" y="6133894"/>
                    <a:pt x="1826555" y="6300071"/>
                    <a:pt x="2013356" y="6450448"/>
                  </a:cubicBezTo>
                  <a:cubicBezTo>
                    <a:pt x="2037053" y="6468879"/>
                    <a:pt x="2060020" y="6488188"/>
                    <a:pt x="2083865" y="6506327"/>
                  </a:cubicBezTo>
                  <a:lnTo>
                    <a:pt x="2155688" y="6560744"/>
                  </a:lnTo>
                  <a:lnTo>
                    <a:pt x="2228537" y="6613844"/>
                  </a:lnTo>
                  <a:lnTo>
                    <a:pt x="2302700" y="6665190"/>
                  </a:lnTo>
                  <a:cubicBezTo>
                    <a:pt x="2402465" y="6732186"/>
                    <a:pt x="2505008" y="6795525"/>
                    <a:pt x="2610915" y="6853454"/>
                  </a:cubicBezTo>
                  <a:lnTo>
                    <a:pt x="2619731" y="6858000"/>
                  </a:lnTo>
                  <a:lnTo>
                    <a:pt x="1931408" y="6858000"/>
                  </a:lnTo>
                  <a:lnTo>
                    <a:pt x="1782231" y="6759101"/>
                  </a:lnTo>
                  <a:cubicBezTo>
                    <a:pt x="1566612" y="6607846"/>
                    <a:pt x="1365329" y="6435527"/>
                    <a:pt x="1179844" y="6247262"/>
                  </a:cubicBezTo>
                  <a:cubicBezTo>
                    <a:pt x="994506" y="6059437"/>
                    <a:pt x="824235" y="5851280"/>
                    <a:pt x="677221" y="5628784"/>
                  </a:cubicBezTo>
                  <a:cubicBezTo>
                    <a:pt x="530062" y="5405851"/>
                    <a:pt x="404700" y="5167998"/>
                    <a:pt x="302740" y="4919612"/>
                  </a:cubicBezTo>
                  <a:cubicBezTo>
                    <a:pt x="200636" y="4671373"/>
                    <a:pt x="123692" y="4412162"/>
                    <a:pt x="71615" y="4147685"/>
                  </a:cubicBezTo>
                  <a:cubicBezTo>
                    <a:pt x="45285" y="4015446"/>
                    <a:pt x="26854" y="3881599"/>
                    <a:pt x="14420" y="3747313"/>
                  </a:cubicBezTo>
                  <a:cubicBezTo>
                    <a:pt x="3595" y="3612880"/>
                    <a:pt x="-2256" y="3477862"/>
                    <a:pt x="815" y="3342991"/>
                  </a:cubicBezTo>
                  <a:cubicBezTo>
                    <a:pt x="3156" y="3208119"/>
                    <a:pt x="12811" y="3073394"/>
                    <a:pt x="29340" y="2939692"/>
                  </a:cubicBezTo>
                  <a:cubicBezTo>
                    <a:pt x="45578" y="2805845"/>
                    <a:pt x="68690" y="2673022"/>
                    <a:pt x="97946" y="2541660"/>
                  </a:cubicBezTo>
                  <a:cubicBezTo>
                    <a:pt x="156167" y="2278939"/>
                    <a:pt x="237791" y="2021777"/>
                    <a:pt x="341358" y="1774268"/>
                  </a:cubicBezTo>
                  <a:cubicBezTo>
                    <a:pt x="548640" y="1279252"/>
                    <a:pt x="844567" y="822415"/>
                    <a:pt x="1212758" y="432721"/>
                  </a:cubicBezTo>
                  <a:cubicBezTo>
                    <a:pt x="1305208" y="335736"/>
                    <a:pt x="1399705" y="240506"/>
                    <a:pt x="1499908" y="150982"/>
                  </a:cubicBezTo>
                  <a:cubicBezTo>
                    <a:pt x="1550010" y="106294"/>
                    <a:pt x="1602232" y="64018"/>
                    <a:pt x="1655863" y="2359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2EF310-93E6-4F72-B482-07BF5CFBB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65807" y="-3810"/>
              <a:ext cx="8870393" cy="6858000"/>
            </a:xfrm>
            <a:custGeom>
              <a:avLst/>
              <a:gdLst>
                <a:gd name="connsiteX0" fmla="*/ 6200652 w 8899328"/>
                <a:gd name="connsiteY0" fmla="*/ 0 h 6858000"/>
                <a:gd name="connsiteX1" fmla="*/ 7036991 w 8899328"/>
                <a:gd name="connsiteY1" fmla="*/ 0 h 6858000"/>
                <a:gd name="connsiteX2" fmla="*/ 7111956 w 8899328"/>
                <a:gd name="connsiteY2" fmla="*/ 52444 h 6858000"/>
                <a:gd name="connsiteX3" fmla="*/ 8899328 w 8899328"/>
                <a:gd name="connsiteY3" fmla="*/ 3560285 h 6858000"/>
                <a:gd name="connsiteX4" fmla="*/ 7441506 w 8899328"/>
                <a:gd name="connsiteY4" fmla="*/ 6800585 h 6858000"/>
                <a:gd name="connsiteX5" fmla="*/ 7374130 w 8899328"/>
                <a:gd name="connsiteY5" fmla="*/ 6858000 h 6858000"/>
                <a:gd name="connsiteX6" fmla="*/ 5835221 w 8899328"/>
                <a:gd name="connsiteY6" fmla="*/ 6858000 h 6858000"/>
                <a:gd name="connsiteX7" fmla="*/ 5891385 w 8899328"/>
                <a:gd name="connsiteY7" fmla="*/ 6810175 h 6858000"/>
                <a:gd name="connsiteX8" fmla="*/ 6032854 w 8899328"/>
                <a:gd name="connsiteY8" fmla="*/ 6677494 h 6858000"/>
                <a:gd name="connsiteX9" fmla="*/ 6170584 w 8899328"/>
                <a:gd name="connsiteY9" fmla="*/ 6539762 h 6858000"/>
                <a:gd name="connsiteX10" fmla="*/ 6305296 w 8899328"/>
                <a:gd name="connsiteY10" fmla="*/ 6398150 h 6858000"/>
                <a:gd name="connsiteX11" fmla="*/ 6572709 w 8899328"/>
                <a:gd name="connsiteY11" fmla="*/ 6110468 h 6858000"/>
                <a:gd name="connsiteX12" fmla="*/ 6707707 w 8899328"/>
                <a:gd name="connsiteY12" fmla="*/ 5966410 h 6858000"/>
                <a:gd name="connsiteX13" fmla="*/ 6846876 w 8899328"/>
                <a:gd name="connsiteY13" fmla="*/ 5823934 h 6858000"/>
                <a:gd name="connsiteX14" fmla="*/ 7497863 w 8899328"/>
                <a:gd name="connsiteY14" fmla="*/ 5348633 h 6858000"/>
                <a:gd name="connsiteX15" fmla="*/ 7825226 w 8899328"/>
                <a:gd name="connsiteY15" fmla="*/ 5147788 h 6858000"/>
                <a:gd name="connsiteX16" fmla="*/ 8071216 w 8899328"/>
                <a:gd name="connsiteY16" fmla="*/ 4893890 h 6858000"/>
                <a:gd name="connsiteX17" fmla="*/ 8224043 w 8899328"/>
                <a:gd name="connsiteY17" fmla="*/ 4570985 h 6858000"/>
                <a:gd name="connsiteX18" fmla="*/ 8315049 w 8899328"/>
                <a:gd name="connsiteY18" fmla="*/ 4212279 h 6858000"/>
                <a:gd name="connsiteX19" fmla="*/ 8330721 w 8899328"/>
                <a:gd name="connsiteY19" fmla="*/ 4120699 h 6858000"/>
                <a:gd name="connsiteX20" fmla="*/ 8343947 w 8899328"/>
                <a:gd name="connsiteY20" fmla="*/ 4028973 h 6858000"/>
                <a:gd name="connsiteX21" fmla="*/ 8353867 w 8899328"/>
                <a:gd name="connsiteY21" fmla="*/ 3936961 h 6858000"/>
                <a:gd name="connsiteX22" fmla="*/ 8361055 w 8899328"/>
                <a:gd name="connsiteY22" fmla="*/ 3844661 h 6858000"/>
                <a:gd name="connsiteX23" fmla="*/ 8365083 w 8899328"/>
                <a:gd name="connsiteY23" fmla="*/ 3475748 h 6858000"/>
                <a:gd name="connsiteX24" fmla="*/ 8359475 w 8899328"/>
                <a:gd name="connsiteY24" fmla="*/ 3383736 h 6858000"/>
                <a:gd name="connsiteX25" fmla="*/ 8350992 w 8899328"/>
                <a:gd name="connsiteY25" fmla="*/ 3292012 h 6858000"/>
                <a:gd name="connsiteX26" fmla="*/ 8340497 w 8899328"/>
                <a:gd name="connsiteY26" fmla="*/ 3200431 h 6858000"/>
                <a:gd name="connsiteX27" fmla="*/ 8327557 w 8899328"/>
                <a:gd name="connsiteY27" fmla="*/ 3109137 h 6858000"/>
                <a:gd name="connsiteX28" fmla="*/ 8252222 w 8899328"/>
                <a:gd name="connsiteY28" fmla="*/ 2747843 h 6858000"/>
                <a:gd name="connsiteX29" fmla="*/ 7998038 w 8899328"/>
                <a:gd name="connsiteY29" fmla="*/ 2051137 h 6858000"/>
                <a:gd name="connsiteX30" fmla="*/ 7825803 w 8899328"/>
                <a:gd name="connsiteY30" fmla="*/ 1719174 h 6858000"/>
                <a:gd name="connsiteX31" fmla="*/ 7627401 w 8899328"/>
                <a:gd name="connsiteY31" fmla="*/ 1399431 h 6858000"/>
                <a:gd name="connsiteX32" fmla="*/ 7404557 w 8899328"/>
                <a:gd name="connsiteY32" fmla="*/ 1093490 h 6858000"/>
                <a:gd name="connsiteX33" fmla="*/ 7157849 w 8899328"/>
                <a:gd name="connsiteY33" fmla="*/ 803362 h 6858000"/>
                <a:gd name="connsiteX34" fmla="*/ 6889001 w 8899328"/>
                <a:gd name="connsiteY34" fmla="*/ 530489 h 6858000"/>
                <a:gd name="connsiteX35" fmla="*/ 6597149 w 8899328"/>
                <a:gd name="connsiteY35" fmla="*/ 279180 h 6858000"/>
                <a:gd name="connsiteX36" fmla="*/ 6283731 w 8899328"/>
                <a:gd name="connsiteY36" fmla="*/ 51736 h 6858000"/>
                <a:gd name="connsiteX37" fmla="*/ 1862338 w 8899328"/>
                <a:gd name="connsiteY37" fmla="*/ 0 h 6858000"/>
                <a:gd name="connsiteX38" fmla="*/ 2555184 w 8899328"/>
                <a:gd name="connsiteY38" fmla="*/ 0 h 6858000"/>
                <a:gd name="connsiteX39" fmla="*/ 2420890 w 8899328"/>
                <a:gd name="connsiteY39" fmla="*/ 86030 h 6858000"/>
                <a:gd name="connsiteX40" fmla="*/ 1703381 w 8899328"/>
                <a:gd name="connsiteY40" fmla="*/ 715375 h 6858000"/>
                <a:gd name="connsiteX41" fmla="*/ 923719 w 8899328"/>
                <a:gd name="connsiteY41" fmla="*/ 1986010 h 6858000"/>
                <a:gd name="connsiteX42" fmla="*/ 717122 w 8899328"/>
                <a:gd name="connsiteY42" fmla="*/ 2694936 h 6858000"/>
                <a:gd name="connsiteX43" fmla="*/ 646244 w 8899328"/>
                <a:gd name="connsiteY43" fmla="*/ 3427730 h 6858000"/>
                <a:gd name="connsiteX44" fmla="*/ 707346 w 8899328"/>
                <a:gd name="connsiteY44" fmla="*/ 4160522 h 6858000"/>
                <a:gd name="connsiteX45" fmla="*/ 902872 w 8899328"/>
                <a:gd name="connsiteY45" fmla="*/ 4869880 h 6858000"/>
                <a:gd name="connsiteX46" fmla="*/ 1677359 w 8899328"/>
                <a:gd name="connsiteY46" fmla="*/ 6124701 h 6858000"/>
                <a:gd name="connsiteX47" fmla="*/ 2547624 w 8899328"/>
                <a:gd name="connsiteY47" fmla="*/ 6829930 h 6858000"/>
                <a:gd name="connsiteX48" fmla="*/ 2596857 w 8899328"/>
                <a:gd name="connsiteY48" fmla="*/ 6858000 h 6858000"/>
                <a:gd name="connsiteX49" fmla="*/ 1525198 w 8899328"/>
                <a:gd name="connsiteY49" fmla="*/ 6858000 h 6858000"/>
                <a:gd name="connsiteX50" fmla="*/ 1457823 w 8899328"/>
                <a:gd name="connsiteY50" fmla="*/ 6800585 h 6858000"/>
                <a:gd name="connsiteX51" fmla="*/ 0 w 8899328"/>
                <a:gd name="connsiteY51" fmla="*/ 3560285 h 6858000"/>
                <a:gd name="connsiteX52" fmla="*/ 1787372 w 8899328"/>
                <a:gd name="connsiteY52" fmla="*/ 5244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899328" h="6858000">
                  <a:moveTo>
                    <a:pt x="6200652" y="0"/>
                  </a:moveTo>
                  <a:lnTo>
                    <a:pt x="7036991" y="0"/>
                  </a:lnTo>
                  <a:lnTo>
                    <a:pt x="7111956" y="52444"/>
                  </a:lnTo>
                  <a:cubicBezTo>
                    <a:pt x="8196995" y="850732"/>
                    <a:pt x="8899328" y="2124819"/>
                    <a:pt x="8899328" y="3560285"/>
                  </a:cubicBezTo>
                  <a:cubicBezTo>
                    <a:pt x="8899328" y="4844649"/>
                    <a:pt x="8337073" y="5999820"/>
                    <a:pt x="7441506" y="6800585"/>
                  </a:cubicBezTo>
                  <a:lnTo>
                    <a:pt x="7374130" y="6858000"/>
                  </a:lnTo>
                  <a:lnTo>
                    <a:pt x="5835221" y="6858000"/>
                  </a:lnTo>
                  <a:lnTo>
                    <a:pt x="5891385" y="6810175"/>
                  </a:lnTo>
                  <a:cubicBezTo>
                    <a:pt x="5939440" y="6767098"/>
                    <a:pt x="5986561" y="6722781"/>
                    <a:pt x="6032854" y="6677494"/>
                  </a:cubicBezTo>
                  <a:cubicBezTo>
                    <a:pt x="6079290" y="6632350"/>
                    <a:pt x="6125297" y="6586487"/>
                    <a:pt x="6170584" y="6539762"/>
                  </a:cubicBezTo>
                  <a:cubicBezTo>
                    <a:pt x="6215872" y="6493038"/>
                    <a:pt x="6260585" y="6445738"/>
                    <a:pt x="6305296" y="6398150"/>
                  </a:cubicBezTo>
                  <a:cubicBezTo>
                    <a:pt x="6394865" y="6303119"/>
                    <a:pt x="6483283" y="6206649"/>
                    <a:pt x="6572709" y="6110468"/>
                  </a:cubicBezTo>
                  <a:lnTo>
                    <a:pt x="6707707" y="5966410"/>
                  </a:lnTo>
                  <a:cubicBezTo>
                    <a:pt x="6752995" y="5918535"/>
                    <a:pt x="6798426" y="5871090"/>
                    <a:pt x="6846876" y="5823934"/>
                  </a:cubicBezTo>
                  <a:cubicBezTo>
                    <a:pt x="7037227" y="5634303"/>
                    <a:pt x="7265821" y="5478169"/>
                    <a:pt x="7497863" y="5348633"/>
                  </a:cubicBezTo>
                  <a:cubicBezTo>
                    <a:pt x="7612735" y="5282499"/>
                    <a:pt x="7726745" y="5220534"/>
                    <a:pt x="7825226" y="5147788"/>
                  </a:cubicBezTo>
                  <a:cubicBezTo>
                    <a:pt x="7924139" y="5075471"/>
                    <a:pt x="8006807" y="4992085"/>
                    <a:pt x="8071216" y="4893890"/>
                  </a:cubicBezTo>
                  <a:cubicBezTo>
                    <a:pt x="8136631" y="4796702"/>
                    <a:pt x="8185081" y="4686430"/>
                    <a:pt x="8224043" y="4570985"/>
                  </a:cubicBezTo>
                  <a:cubicBezTo>
                    <a:pt x="8263005" y="4455537"/>
                    <a:pt x="8292046" y="4334053"/>
                    <a:pt x="8315049" y="4212279"/>
                  </a:cubicBezTo>
                  <a:cubicBezTo>
                    <a:pt x="8320225" y="4181657"/>
                    <a:pt x="8326407" y="4151321"/>
                    <a:pt x="8330721" y="4120699"/>
                  </a:cubicBezTo>
                  <a:lnTo>
                    <a:pt x="8343947" y="4028973"/>
                  </a:lnTo>
                  <a:lnTo>
                    <a:pt x="8353867" y="3936961"/>
                  </a:lnTo>
                  <a:cubicBezTo>
                    <a:pt x="8357605" y="3906338"/>
                    <a:pt x="8358468" y="3875427"/>
                    <a:pt x="8361055" y="3844661"/>
                  </a:cubicBezTo>
                  <a:cubicBezTo>
                    <a:pt x="8369825" y="3721738"/>
                    <a:pt x="8369969" y="3598527"/>
                    <a:pt x="8365083" y="3475748"/>
                  </a:cubicBezTo>
                  <a:lnTo>
                    <a:pt x="8359475" y="3383736"/>
                  </a:lnTo>
                  <a:cubicBezTo>
                    <a:pt x="8357031" y="3353114"/>
                    <a:pt x="8353723" y="3322634"/>
                    <a:pt x="8350992" y="3292012"/>
                  </a:cubicBezTo>
                  <a:cubicBezTo>
                    <a:pt x="8348549" y="3261388"/>
                    <a:pt x="8343947" y="3230909"/>
                    <a:pt x="8340497" y="3200431"/>
                  </a:cubicBezTo>
                  <a:cubicBezTo>
                    <a:pt x="8337333" y="3169807"/>
                    <a:pt x="8332301" y="3139471"/>
                    <a:pt x="8327557" y="3109137"/>
                  </a:cubicBezTo>
                  <a:cubicBezTo>
                    <a:pt x="8308293" y="2987651"/>
                    <a:pt x="8283133" y="2867173"/>
                    <a:pt x="8252222" y="2747843"/>
                  </a:cubicBezTo>
                  <a:cubicBezTo>
                    <a:pt x="8188963" y="2509618"/>
                    <a:pt x="8103565" y="2276424"/>
                    <a:pt x="7998038" y="2051137"/>
                  </a:cubicBezTo>
                  <a:cubicBezTo>
                    <a:pt x="7945131" y="1938709"/>
                    <a:pt x="7887767" y="1827864"/>
                    <a:pt x="7825803" y="1719174"/>
                  </a:cubicBezTo>
                  <a:cubicBezTo>
                    <a:pt x="7764413" y="1610196"/>
                    <a:pt x="7697704" y="1503807"/>
                    <a:pt x="7627401" y="1399431"/>
                  </a:cubicBezTo>
                  <a:cubicBezTo>
                    <a:pt x="7557241" y="1295054"/>
                    <a:pt x="7482337" y="1193408"/>
                    <a:pt x="7404557" y="1093490"/>
                  </a:cubicBezTo>
                  <a:cubicBezTo>
                    <a:pt x="7326203" y="994145"/>
                    <a:pt x="7243824" y="897388"/>
                    <a:pt x="7157849" y="803362"/>
                  </a:cubicBezTo>
                  <a:cubicBezTo>
                    <a:pt x="7071731" y="709624"/>
                    <a:pt x="6982739" y="617755"/>
                    <a:pt x="6889001" y="530489"/>
                  </a:cubicBezTo>
                  <a:cubicBezTo>
                    <a:pt x="6795407" y="443077"/>
                    <a:pt x="6698076" y="359115"/>
                    <a:pt x="6597149" y="279180"/>
                  </a:cubicBezTo>
                  <a:cubicBezTo>
                    <a:pt x="6496223" y="199244"/>
                    <a:pt x="6391846" y="122902"/>
                    <a:pt x="6283731" y="51736"/>
                  </a:cubicBezTo>
                  <a:close/>
                  <a:moveTo>
                    <a:pt x="1862338" y="0"/>
                  </a:moveTo>
                  <a:lnTo>
                    <a:pt x="2555184" y="0"/>
                  </a:lnTo>
                  <a:lnTo>
                    <a:pt x="2420890" y="86030"/>
                  </a:lnTo>
                  <a:cubicBezTo>
                    <a:pt x="2154693" y="266478"/>
                    <a:pt x="1913733" y="479863"/>
                    <a:pt x="1703381" y="715375"/>
                  </a:cubicBezTo>
                  <a:cubicBezTo>
                    <a:pt x="1365810" y="1092339"/>
                    <a:pt x="1104149" y="1525660"/>
                    <a:pt x="923719" y="1986010"/>
                  </a:cubicBezTo>
                  <a:cubicBezTo>
                    <a:pt x="833720" y="2216041"/>
                    <a:pt x="763129" y="2453260"/>
                    <a:pt x="717122" y="2694936"/>
                  </a:cubicBezTo>
                  <a:cubicBezTo>
                    <a:pt x="671259" y="2936614"/>
                    <a:pt x="647538" y="3182027"/>
                    <a:pt x="646244" y="3427730"/>
                  </a:cubicBezTo>
                  <a:cubicBezTo>
                    <a:pt x="644376" y="3673432"/>
                    <a:pt x="665077" y="3918845"/>
                    <a:pt x="707346" y="4160522"/>
                  </a:cubicBezTo>
                  <a:cubicBezTo>
                    <a:pt x="749183" y="4402342"/>
                    <a:pt x="816035" y="4639849"/>
                    <a:pt x="902872" y="4869880"/>
                  </a:cubicBezTo>
                  <a:cubicBezTo>
                    <a:pt x="1077984" y="5329367"/>
                    <a:pt x="1339500" y="5759239"/>
                    <a:pt x="1677359" y="6124701"/>
                  </a:cubicBezTo>
                  <a:cubicBezTo>
                    <a:pt x="1930752" y="6398797"/>
                    <a:pt x="2225066" y="6636097"/>
                    <a:pt x="2547624" y="6829930"/>
                  </a:cubicBezTo>
                  <a:lnTo>
                    <a:pt x="2596857" y="6858000"/>
                  </a:lnTo>
                  <a:lnTo>
                    <a:pt x="1525198" y="6858000"/>
                  </a:lnTo>
                  <a:lnTo>
                    <a:pt x="1457823" y="6800585"/>
                  </a:lnTo>
                  <a:cubicBezTo>
                    <a:pt x="562255" y="5999820"/>
                    <a:pt x="0" y="4844649"/>
                    <a:pt x="0" y="3560285"/>
                  </a:cubicBezTo>
                  <a:cubicBezTo>
                    <a:pt x="0" y="2124819"/>
                    <a:pt x="702333" y="850732"/>
                    <a:pt x="1787372" y="524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29" name="Freeform: Shape 28">
              <a:extLst>
                <a:ext uri="{FF2B5EF4-FFF2-40B4-BE49-F238E27FC236}">
                  <a16:creationId xmlns:a16="http://schemas.microsoft.com/office/drawing/2014/main" id="{100AB910-B0C2-495C-AFD9-34F51C9D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810"/>
              <a:ext cx="12192000" cy="6858000"/>
            </a:xfrm>
            <a:custGeom>
              <a:avLst/>
              <a:gdLst>
                <a:gd name="connsiteX0" fmla="*/ 8201697 w 12192000"/>
                <a:gd name="connsiteY0" fmla="*/ 0 h 6858001"/>
                <a:gd name="connsiteX1" fmla="*/ 12192000 w 12192000"/>
                <a:gd name="connsiteY1" fmla="*/ 0 h 6858001"/>
                <a:gd name="connsiteX2" fmla="*/ 12192000 w 12192000"/>
                <a:gd name="connsiteY2" fmla="*/ 6858001 h 6858001"/>
                <a:gd name="connsiteX3" fmla="*/ 8460487 w 12192000"/>
                <a:gd name="connsiteY3" fmla="*/ 6858001 h 6858001"/>
                <a:gd name="connsiteX4" fmla="*/ 8553921 w 12192000"/>
                <a:gd name="connsiteY4" fmla="*/ 6784577 h 6858001"/>
                <a:gd name="connsiteX5" fmla="*/ 10092281 w 12192000"/>
                <a:gd name="connsiteY5" fmla="*/ 3522553 h 6858001"/>
                <a:gd name="connsiteX6" fmla="*/ 8228486 w 12192000"/>
                <a:gd name="connsiteY6" fmla="*/ 17174 h 6858001"/>
                <a:gd name="connsiteX7" fmla="*/ 0 w 12192000"/>
                <a:gd name="connsiteY7" fmla="*/ 0 h 6858001"/>
                <a:gd name="connsiteX8" fmla="*/ 3528179 w 12192000"/>
                <a:gd name="connsiteY8" fmla="*/ 0 h 6858001"/>
                <a:gd name="connsiteX9" fmla="*/ 3501391 w 12192000"/>
                <a:gd name="connsiteY9" fmla="*/ 17174 h 6858001"/>
                <a:gd name="connsiteX10" fmla="*/ 1637595 w 12192000"/>
                <a:gd name="connsiteY10" fmla="*/ 3522553 h 6858001"/>
                <a:gd name="connsiteX11" fmla="*/ 3175956 w 12192000"/>
                <a:gd name="connsiteY11" fmla="*/ 6784577 h 6858001"/>
                <a:gd name="connsiteX12" fmla="*/ 3269390 w 12192000"/>
                <a:gd name="connsiteY12" fmla="*/ 6858001 h 6858001"/>
                <a:gd name="connsiteX13" fmla="*/ 0 w 12192000"/>
                <a:gd name="connsiteY13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6858001">
                  <a:moveTo>
                    <a:pt x="8201697" y="0"/>
                  </a:moveTo>
                  <a:lnTo>
                    <a:pt x="12192000" y="0"/>
                  </a:lnTo>
                  <a:lnTo>
                    <a:pt x="12192000" y="6858001"/>
                  </a:lnTo>
                  <a:lnTo>
                    <a:pt x="8460487" y="6858001"/>
                  </a:lnTo>
                  <a:lnTo>
                    <a:pt x="8553921" y="6784577"/>
                  </a:lnTo>
                  <a:cubicBezTo>
                    <a:pt x="9493436" y="6009220"/>
                    <a:pt x="10092281" y="4835820"/>
                    <a:pt x="10092281" y="3522553"/>
                  </a:cubicBezTo>
                  <a:cubicBezTo>
                    <a:pt x="10092281" y="2063368"/>
                    <a:pt x="9352966" y="776858"/>
                    <a:pt x="8228486" y="17174"/>
                  </a:cubicBezTo>
                  <a:close/>
                  <a:moveTo>
                    <a:pt x="0" y="0"/>
                  </a:moveTo>
                  <a:lnTo>
                    <a:pt x="3528179" y="0"/>
                  </a:lnTo>
                  <a:lnTo>
                    <a:pt x="3501391" y="17174"/>
                  </a:lnTo>
                  <a:cubicBezTo>
                    <a:pt x="2376910" y="776858"/>
                    <a:pt x="1637595" y="2063368"/>
                    <a:pt x="1637595" y="3522553"/>
                  </a:cubicBezTo>
                  <a:cubicBezTo>
                    <a:pt x="1637595" y="4835820"/>
                    <a:pt x="2236440" y="6009220"/>
                    <a:pt x="3175956" y="6784577"/>
                  </a:cubicBezTo>
                  <a:lnTo>
                    <a:pt x="3269390" y="6858001"/>
                  </a:lnTo>
                  <a:lnTo>
                    <a:pt x="0" y="68580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50052505"/>
      </p:ext>
    </p:extLst>
  </p:cSld>
  <p:clrMapOvr>
    <a:masterClrMapping/>
  </p:clrMapOvr>
  <p:transition spd="slow" advTm="3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1BDAB305-EFB7-1642-87CE-0FA59AF40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" b="18703"/>
          <a:stretch/>
        </p:blipFill>
        <p:spPr>
          <a:xfrm>
            <a:off x="-1" y="1"/>
            <a:ext cx="12192000" cy="606829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91699442"/>
      </p:ext>
    </p:extLst>
  </p:cSld>
  <p:clrMapOvr>
    <a:masterClrMapping/>
  </p:clrMapOvr>
  <p:transition spd="slow" advTm="5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8CB19FB-7C96-4FEC-9331-E826E4E36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men standing next to a bus&#10;&#10;AI-generated content may be incorrect.">
            <a:extLst>
              <a:ext uri="{FF2B5EF4-FFF2-40B4-BE49-F238E27FC236}">
                <a16:creationId xmlns:a16="http://schemas.microsoft.com/office/drawing/2014/main" id="{18D863DE-C01F-9E21-256B-F7AF2CFC1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4"/>
          <a:stretch/>
        </p:blipFill>
        <p:spPr>
          <a:xfrm>
            <a:off x="838200" y="-3810"/>
            <a:ext cx="9928860" cy="685800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F071BB7-867E-46A9-A7C2-3FCB28CB8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810"/>
            <a:ext cx="12192000" cy="6858000"/>
            <a:chOff x="0" y="-3810"/>
            <a:chExt cx="12192000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F0FCAE-6984-42EA-83CB-9F69F24A3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4102025 w 8273365"/>
                <a:gd name="connsiteY0" fmla="*/ 169161 h 6858000"/>
                <a:gd name="connsiteX1" fmla="*/ 1827641 w 8273365"/>
                <a:gd name="connsiteY1" fmla="*/ 1129498 h 6858000"/>
                <a:gd name="connsiteX2" fmla="*/ 1132950 w 8273365"/>
                <a:gd name="connsiteY2" fmla="*/ 2178191 h 6858000"/>
                <a:gd name="connsiteX3" fmla="*/ 877835 w 8273365"/>
                <a:gd name="connsiteY3" fmla="*/ 3466345 h 6858000"/>
                <a:gd name="connsiteX4" fmla="*/ 1089650 w 8273365"/>
                <a:gd name="connsiteY4" fmla="*/ 4644934 h 6858000"/>
                <a:gd name="connsiteX5" fmla="*/ 1672144 w 8273365"/>
                <a:gd name="connsiteY5" fmla="*/ 5633505 h 6858000"/>
                <a:gd name="connsiteX6" fmla="*/ 2747751 w 8273365"/>
                <a:gd name="connsiteY6" fmla="*/ 6459556 h 6858000"/>
                <a:gd name="connsiteX7" fmla="*/ 4102171 w 8273365"/>
                <a:gd name="connsiteY7" fmla="*/ 6763529 h 6858000"/>
                <a:gd name="connsiteX8" fmla="*/ 5506765 w 8273365"/>
                <a:gd name="connsiteY8" fmla="*/ 5818405 h 6858000"/>
                <a:gd name="connsiteX9" fmla="*/ 5914160 w 8273365"/>
                <a:gd name="connsiteY9" fmla="*/ 5382925 h 6858000"/>
                <a:gd name="connsiteX10" fmla="*/ 6891758 w 8273365"/>
                <a:gd name="connsiteY10" fmla="*/ 4677848 h 6858000"/>
                <a:gd name="connsiteX11" fmla="*/ 7158868 w 8273365"/>
                <a:gd name="connsiteY11" fmla="*/ 4511965 h 6858000"/>
                <a:gd name="connsiteX12" fmla="*/ 7306320 w 8273365"/>
                <a:gd name="connsiteY12" fmla="*/ 4179467 h 6858000"/>
                <a:gd name="connsiteX13" fmla="*/ 7315828 w 8273365"/>
                <a:gd name="connsiteY13" fmla="*/ 2884730 h 6858000"/>
                <a:gd name="connsiteX14" fmla="*/ 6704519 w 8273365"/>
                <a:gd name="connsiteY14" fmla="*/ 1640752 h 6858000"/>
                <a:gd name="connsiteX15" fmla="*/ 5471805 w 8273365"/>
                <a:gd name="connsiteY15" fmla="*/ 563096 h 6858000"/>
                <a:gd name="connsiteX16" fmla="*/ 4102025 w 8273365"/>
                <a:gd name="connsiteY16" fmla="*/ 169161 h 6858000"/>
                <a:gd name="connsiteX17" fmla="*/ 1815426 w 8273365"/>
                <a:gd name="connsiteY17" fmla="*/ 0 h 6858000"/>
                <a:gd name="connsiteX18" fmla="*/ 6228114 w 8273365"/>
                <a:gd name="connsiteY18" fmla="*/ 0 h 6858000"/>
                <a:gd name="connsiteX19" fmla="*/ 6378838 w 8273365"/>
                <a:gd name="connsiteY19" fmla="*/ 104569 h 6858000"/>
                <a:gd name="connsiteX20" fmla="*/ 8151535 w 8273365"/>
                <a:gd name="connsiteY20" fmla="*/ 4415712 h 6858000"/>
                <a:gd name="connsiteX21" fmla="*/ 6540097 w 8273365"/>
                <a:gd name="connsiteY21" fmla="*/ 5998038 h 6858000"/>
                <a:gd name="connsiteX22" fmla="*/ 5741125 w 8273365"/>
                <a:gd name="connsiteY22" fmla="*/ 6849976 h 6858000"/>
                <a:gd name="connsiteX23" fmla="*/ 5732797 w 8273365"/>
                <a:gd name="connsiteY23" fmla="*/ 6858000 h 6858000"/>
                <a:gd name="connsiteX24" fmla="*/ 1711956 w 8273365"/>
                <a:gd name="connsiteY24" fmla="*/ 6858000 h 6858000"/>
                <a:gd name="connsiteX25" fmla="*/ 1631859 w 8273365"/>
                <a:gd name="connsiteY25" fmla="*/ 6799706 h 6858000"/>
                <a:gd name="connsiteX26" fmla="*/ 1004515 w 8273365"/>
                <a:gd name="connsiteY26" fmla="*/ 6203417 h 6858000"/>
                <a:gd name="connsiteX27" fmla="*/ 0 w 8273365"/>
                <a:gd name="connsiteY27" fmla="*/ 3466345 h 6858000"/>
                <a:gd name="connsiteX28" fmla="*/ 1808555 w 8273365"/>
                <a:gd name="connsiteY28" fmla="*/ 448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73365" h="6858000">
                  <a:moveTo>
                    <a:pt x="4102025" y="169161"/>
                  </a:moveTo>
                  <a:cubicBezTo>
                    <a:pt x="3243792" y="169161"/>
                    <a:pt x="2435879" y="510143"/>
                    <a:pt x="1827641" y="1129498"/>
                  </a:cubicBezTo>
                  <a:cubicBezTo>
                    <a:pt x="1529958" y="1432447"/>
                    <a:pt x="1296200" y="1785278"/>
                    <a:pt x="1132950" y="2178191"/>
                  </a:cubicBezTo>
                  <a:cubicBezTo>
                    <a:pt x="963703" y="2585585"/>
                    <a:pt x="877835" y="3019017"/>
                    <a:pt x="877835" y="3466345"/>
                  </a:cubicBezTo>
                  <a:cubicBezTo>
                    <a:pt x="877835" y="3873007"/>
                    <a:pt x="949074" y="4269431"/>
                    <a:pt x="1089650" y="4644934"/>
                  </a:cubicBezTo>
                  <a:cubicBezTo>
                    <a:pt x="1225254" y="5007127"/>
                    <a:pt x="1421271" y="5339626"/>
                    <a:pt x="1672144" y="5633505"/>
                  </a:cubicBezTo>
                  <a:cubicBezTo>
                    <a:pt x="1968657" y="5980924"/>
                    <a:pt x="2340649" y="6266465"/>
                    <a:pt x="2747751" y="6459556"/>
                  </a:cubicBezTo>
                  <a:cubicBezTo>
                    <a:pt x="3172991" y="6661277"/>
                    <a:pt x="3628659" y="6763529"/>
                    <a:pt x="4102171" y="6763529"/>
                  </a:cubicBezTo>
                  <a:cubicBezTo>
                    <a:pt x="4621030" y="6763529"/>
                    <a:pt x="4940657" y="6439515"/>
                    <a:pt x="5506765" y="5818405"/>
                  </a:cubicBezTo>
                  <a:cubicBezTo>
                    <a:pt x="5636225" y="5676365"/>
                    <a:pt x="5770072" y="5529498"/>
                    <a:pt x="5914160" y="5382925"/>
                  </a:cubicBezTo>
                  <a:cubicBezTo>
                    <a:pt x="6290981" y="4999374"/>
                    <a:pt x="6638252" y="4813450"/>
                    <a:pt x="6891758" y="4677848"/>
                  </a:cubicBezTo>
                  <a:cubicBezTo>
                    <a:pt x="7016098" y="4611144"/>
                    <a:pt x="7114398" y="4558629"/>
                    <a:pt x="7158868" y="4511965"/>
                  </a:cubicBezTo>
                  <a:cubicBezTo>
                    <a:pt x="7208604" y="4459742"/>
                    <a:pt x="7260974" y="4341693"/>
                    <a:pt x="7306320" y="4179467"/>
                  </a:cubicBezTo>
                  <a:cubicBezTo>
                    <a:pt x="7422466" y="3764174"/>
                    <a:pt x="7425540" y="3328547"/>
                    <a:pt x="7315828" y="2884730"/>
                  </a:cubicBezTo>
                  <a:cubicBezTo>
                    <a:pt x="7210506" y="2459197"/>
                    <a:pt x="6999129" y="2028984"/>
                    <a:pt x="6704519" y="1640752"/>
                  </a:cubicBezTo>
                  <a:cubicBezTo>
                    <a:pt x="6369826" y="1199861"/>
                    <a:pt x="5943562" y="827136"/>
                    <a:pt x="5471805" y="563096"/>
                  </a:cubicBezTo>
                  <a:cubicBezTo>
                    <a:pt x="5011311" y="305349"/>
                    <a:pt x="4537651" y="169161"/>
                    <a:pt x="4102025" y="169161"/>
                  </a:cubicBezTo>
                  <a:close/>
                  <a:moveTo>
                    <a:pt x="1815426" y="0"/>
                  </a:moveTo>
                  <a:lnTo>
                    <a:pt x="6228114" y="0"/>
                  </a:lnTo>
                  <a:lnTo>
                    <a:pt x="6378838" y="104569"/>
                  </a:lnTo>
                  <a:cubicBezTo>
                    <a:pt x="7701449" y="1070221"/>
                    <a:pt x="8614337" y="2759472"/>
                    <a:pt x="8151535" y="4415712"/>
                  </a:cubicBezTo>
                  <a:cubicBezTo>
                    <a:pt x="7841710" y="5524525"/>
                    <a:pt x="7282330" y="5242495"/>
                    <a:pt x="6540097" y="5998038"/>
                  </a:cubicBezTo>
                  <a:cubicBezTo>
                    <a:pt x="6261706" y="6281367"/>
                    <a:pt x="6008555" y="6583271"/>
                    <a:pt x="5741125" y="6849976"/>
                  </a:cubicBezTo>
                  <a:lnTo>
                    <a:pt x="5732797" y="6858000"/>
                  </a:lnTo>
                  <a:lnTo>
                    <a:pt x="1711956" y="6858000"/>
                  </a:lnTo>
                  <a:lnTo>
                    <a:pt x="1631859" y="6799706"/>
                  </a:lnTo>
                  <a:cubicBezTo>
                    <a:pt x="1402830" y="6623620"/>
                    <a:pt x="1192523" y="6423644"/>
                    <a:pt x="1004515" y="6203417"/>
                  </a:cubicBezTo>
                  <a:cubicBezTo>
                    <a:pt x="378870" y="5470546"/>
                    <a:pt x="0" y="4513427"/>
                    <a:pt x="0" y="3466345"/>
                  </a:cubicBezTo>
                  <a:cubicBezTo>
                    <a:pt x="0" y="2025290"/>
                    <a:pt x="717408" y="754744"/>
                    <a:pt x="1808555" y="448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EEDAA96-38BD-4AC0-8E5F-CF74F5C7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0219" y="-3810"/>
              <a:ext cx="8273365" cy="6858000"/>
            </a:xfrm>
            <a:custGeom>
              <a:avLst/>
              <a:gdLst>
                <a:gd name="connsiteX0" fmla="*/ 1616062 w 8273365"/>
                <a:gd name="connsiteY0" fmla="*/ 0 h 6858000"/>
                <a:gd name="connsiteX1" fmla="*/ 3206514 w 8273365"/>
                <a:gd name="connsiteY1" fmla="*/ 0 h 6858000"/>
                <a:gd name="connsiteX2" fmla="*/ 3122517 w 8273365"/>
                <a:gd name="connsiteY2" fmla="*/ 23655 h 6858000"/>
                <a:gd name="connsiteX3" fmla="*/ 1723196 w 8273365"/>
                <a:gd name="connsiteY3" fmla="*/ 880747 h 6858000"/>
                <a:gd name="connsiteX4" fmla="*/ 997786 w 8273365"/>
                <a:gd name="connsiteY4" fmla="*/ 1975811 h 6858000"/>
                <a:gd name="connsiteX5" fmla="*/ 731408 w 8273365"/>
                <a:gd name="connsiteY5" fmla="*/ 3320136 h 6858000"/>
                <a:gd name="connsiteX6" fmla="*/ 952731 w 8273365"/>
                <a:gd name="connsiteY6" fmla="*/ 4550071 h 6858000"/>
                <a:gd name="connsiteX7" fmla="*/ 1560970 w 8273365"/>
                <a:gd name="connsiteY7" fmla="*/ 5582379 h 6858000"/>
                <a:gd name="connsiteX8" fmla="*/ 2685142 w 8273365"/>
                <a:gd name="connsiteY8" fmla="*/ 6445587 h 6858000"/>
                <a:gd name="connsiteX9" fmla="*/ 4102171 w 8273365"/>
                <a:gd name="connsiteY9" fmla="*/ 6763602 h 6858000"/>
                <a:gd name="connsiteX10" fmla="*/ 4840307 w 8273365"/>
                <a:gd name="connsiteY10" fmla="*/ 6518434 h 6858000"/>
                <a:gd name="connsiteX11" fmla="*/ 5614867 w 8273365"/>
                <a:gd name="connsiteY11" fmla="*/ 5770643 h 6858000"/>
                <a:gd name="connsiteX12" fmla="*/ 6018458 w 8273365"/>
                <a:gd name="connsiteY12" fmla="*/ 5339114 h 6858000"/>
                <a:gd name="connsiteX13" fmla="*/ 6960802 w 8273365"/>
                <a:gd name="connsiteY13" fmla="*/ 4660514 h 6858000"/>
                <a:gd name="connsiteX14" fmla="*/ 7264776 w 8273365"/>
                <a:gd name="connsiteY14" fmla="*/ 4466544 h 6858000"/>
                <a:gd name="connsiteX15" fmla="*/ 7447190 w 8273365"/>
                <a:gd name="connsiteY15" fmla="*/ 4072462 h 6858000"/>
                <a:gd name="connsiteX16" fmla="*/ 7457722 w 8273365"/>
                <a:gd name="connsiteY16" fmla="*/ 2703268 h 6858000"/>
                <a:gd name="connsiteX17" fmla="*/ 6820959 w 8273365"/>
                <a:gd name="connsiteY17" fmla="*/ 1406044 h 6858000"/>
                <a:gd name="connsiteX18" fmla="*/ 5543190 w 8273365"/>
                <a:gd name="connsiteY18" fmla="*/ 289185 h 6858000"/>
                <a:gd name="connsiteX19" fmla="*/ 4996775 w 8273365"/>
                <a:gd name="connsiteY19" fmla="*/ 40060 h 6858000"/>
                <a:gd name="connsiteX20" fmla="*/ 4871645 w 8273365"/>
                <a:gd name="connsiteY20" fmla="*/ 0 h 6858000"/>
                <a:gd name="connsiteX21" fmla="*/ 6433093 w 8273365"/>
                <a:gd name="connsiteY21" fmla="*/ 0 h 6858000"/>
                <a:gd name="connsiteX22" fmla="*/ 6564891 w 8273365"/>
                <a:gd name="connsiteY22" fmla="*/ 101152 h 6858000"/>
                <a:gd name="connsiteX23" fmla="*/ 8151535 w 8273365"/>
                <a:gd name="connsiteY23" fmla="*/ 4269504 h 6858000"/>
                <a:gd name="connsiteX24" fmla="*/ 6540097 w 8273365"/>
                <a:gd name="connsiteY24" fmla="*/ 5851830 h 6858000"/>
                <a:gd name="connsiteX25" fmla="*/ 5606037 w 8273365"/>
                <a:gd name="connsiteY25" fmla="*/ 6833938 h 6858000"/>
                <a:gd name="connsiteX26" fmla="*/ 5578888 w 8273365"/>
                <a:gd name="connsiteY26" fmla="*/ 6858000 h 6858000"/>
                <a:gd name="connsiteX27" fmla="*/ 1925521 w 8273365"/>
                <a:gd name="connsiteY27" fmla="*/ 6858000 h 6858000"/>
                <a:gd name="connsiteX28" fmla="*/ 1807085 w 8273365"/>
                <a:gd name="connsiteY28" fmla="*/ 6781026 h 6858000"/>
                <a:gd name="connsiteX29" fmla="*/ 1004515 w 8273365"/>
                <a:gd name="connsiteY29" fmla="*/ 6057209 h 6858000"/>
                <a:gd name="connsiteX30" fmla="*/ 0 w 8273365"/>
                <a:gd name="connsiteY30" fmla="*/ 3320136 h 6858000"/>
                <a:gd name="connsiteX31" fmla="*/ 1492767 w 8273365"/>
                <a:gd name="connsiteY31" fmla="*/ 9861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73365" h="6858000">
                  <a:moveTo>
                    <a:pt x="1616062" y="0"/>
                  </a:moveTo>
                  <a:lnTo>
                    <a:pt x="3206514" y="0"/>
                  </a:lnTo>
                  <a:lnTo>
                    <a:pt x="3122517" y="23655"/>
                  </a:lnTo>
                  <a:cubicBezTo>
                    <a:pt x="2599902" y="185042"/>
                    <a:pt x="2120807" y="476097"/>
                    <a:pt x="1723196" y="880747"/>
                  </a:cubicBezTo>
                  <a:cubicBezTo>
                    <a:pt x="1412348" y="1197008"/>
                    <a:pt x="1168351" y="1565490"/>
                    <a:pt x="997786" y="1975811"/>
                  </a:cubicBezTo>
                  <a:cubicBezTo>
                    <a:pt x="821078" y="2401050"/>
                    <a:pt x="731408" y="2853352"/>
                    <a:pt x="731408" y="3320136"/>
                  </a:cubicBezTo>
                  <a:cubicBezTo>
                    <a:pt x="731408" y="3744353"/>
                    <a:pt x="805864" y="4158182"/>
                    <a:pt x="952731" y="4550071"/>
                  </a:cubicBezTo>
                  <a:cubicBezTo>
                    <a:pt x="1094331" y="4928208"/>
                    <a:pt x="1298980" y="5275627"/>
                    <a:pt x="1560970" y="5582379"/>
                  </a:cubicBezTo>
                  <a:cubicBezTo>
                    <a:pt x="1870793" y="5945304"/>
                    <a:pt x="2259610" y="6243718"/>
                    <a:pt x="2685142" y="6445587"/>
                  </a:cubicBezTo>
                  <a:cubicBezTo>
                    <a:pt x="3130131" y="6656669"/>
                    <a:pt x="3606861" y="6763602"/>
                    <a:pt x="4102171" y="6763602"/>
                  </a:cubicBezTo>
                  <a:cubicBezTo>
                    <a:pt x="4371914" y="6763602"/>
                    <a:pt x="4599528" y="6687974"/>
                    <a:pt x="4840307" y="6518434"/>
                  </a:cubicBezTo>
                  <a:cubicBezTo>
                    <a:pt x="5099811" y="6335729"/>
                    <a:pt x="5349951" y="6061159"/>
                    <a:pt x="5614867" y="5770643"/>
                  </a:cubicBezTo>
                  <a:cubicBezTo>
                    <a:pt x="5743449" y="5629628"/>
                    <a:pt x="5876273" y="5483786"/>
                    <a:pt x="6018458" y="5339114"/>
                  </a:cubicBezTo>
                  <a:cubicBezTo>
                    <a:pt x="6379773" y="4971361"/>
                    <a:pt x="6715635" y="4791728"/>
                    <a:pt x="6960802" y="4660514"/>
                  </a:cubicBezTo>
                  <a:cubicBezTo>
                    <a:pt x="7116154" y="4577280"/>
                    <a:pt x="7206994" y="4527251"/>
                    <a:pt x="7264776" y="4466544"/>
                  </a:cubicBezTo>
                  <a:cubicBezTo>
                    <a:pt x="7332650" y="4395306"/>
                    <a:pt x="7394089" y="4262628"/>
                    <a:pt x="7447190" y="4072462"/>
                  </a:cubicBezTo>
                  <a:cubicBezTo>
                    <a:pt x="7570066" y="3632594"/>
                    <a:pt x="7573576" y="3171954"/>
                    <a:pt x="7457722" y="2703268"/>
                  </a:cubicBezTo>
                  <a:cubicBezTo>
                    <a:pt x="7347718" y="2258572"/>
                    <a:pt x="7127565" y="1810073"/>
                    <a:pt x="6820959" y="1406044"/>
                  </a:cubicBezTo>
                  <a:cubicBezTo>
                    <a:pt x="6474271" y="949207"/>
                    <a:pt x="6032355" y="563024"/>
                    <a:pt x="5543190" y="289185"/>
                  </a:cubicBezTo>
                  <a:cubicBezTo>
                    <a:pt x="5362386" y="187977"/>
                    <a:pt x="5179299" y="104665"/>
                    <a:pt x="4996775" y="40060"/>
                  </a:cubicBezTo>
                  <a:lnTo>
                    <a:pt x="4871645" y="0"/>
                  </a:lnTo>
                  <a:lnTo>
                    <a:pt x="6433093" y="0"/>
                  </a:lnTo>
                  <a:lnTo>
                    <a:pt x="6564891" y="101152"/>
                  </a:lnTo>
                  <a:cubicBezTo>
                    <a:pt x="7785271" y="1084819"/>
                    <a:pt x="8592299" y="2692132"/>
                    <a:pt x="8151535" y="4269504"/>
                  </a:cubicBezTo>
                  <a:cubicBezTo>
                    <a:pt x="7841710" y="5378317"/>
                    <a:pt x="7282330" y="5096287"/>
                    <a:pt x="6540097" y="5851830"/>
                  </a:cubicBezTo>
                  <a:cubicBezTo>
                    <a:pt x="6215307" y="6182380"/>
                    <a:pt x="5924872" y="6538214"/>
                    <a:pt x="5606037" y="6833938"/>
                  </a:cubicBezTo>
                  <a:lnTo>
                    <a:pt x="5578888" y="6858000"/>
                  </a:lnTo>
                  <a:lnTo>
                    <a:pt x="1925521" y="6858000"/>
                  </a:lnTo>
                  <a:lnTo>
                    <a:pt x="1807085" y="6781026"/>
                  </a:lnTo>
                  <a:cubicBezTo>
                    <a:pt x="1509378" y="6576133"/>
                    <a:pt x="1239525" y="6332492"/>
                    <a:pt x="1004515" y="6057209"/>
                  </a:cubicBezTo>
                  <a:cubicBezTo>
                    <a:pt x="378870" y="5324338"/>
                    <a:pt x="0" y="4367220"/>
                    <a:pt x="0" y="3320136"/>
                  </a:cubicBezTo>
                  <a:cubicBezTo>
                    <a:pt x="0" y="2023187"/>
                    <a:pt x="581101" y="864350"/>
                    <a:pt x="1492767" y="986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00679E-B592-4134-AC05-8EC80BBC4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37594" y="-3810"/>
              <a:ext cx="8219860" cy="6858000"/>
            </a:xfrm>
            <a:custGeom>
              <a:avLst/>
              <a:gdLst>
                <a:gd name="connsiteX0" fmla="*/ 5534366 w 8219860"/>
                <a:gd name="connsiteY0" fmla="*/ 0 h 6858000"/>
                <a:gd name="connsiteX1" fmla="*/ 6263243 w 8219860"/>
                <a:gd name="connsiteY1" fmla="*/ 0 h 6858000"/>
                <a:gd name="connsiteX2" fmla="*/ 6295307 w 8219860"/>
                <a:gd name="connsiteY2" fmla="*/ 21377 h 6858000"/>
                <a:gd name="connsiteX3" fmla="*/ 6907056 w 8219860"/>
                <a:gd name="connsiteY3" fmla="*/ 522976 h 6858000"/>
                <a:gd name="connsiteX4" fmla="*/ 7434107 w 8219860"/>
                <a:gd name="connsiteY4" fmla="*/ 1119513 h 6858000"/>
                <a:gd name="connsiteX5" fmla="*/ 7856130 w 8219860"/>
                <a:gd name="connsiteY5" fmla="*/ 1802940 h 6858000"/>
                <a:gd name="connsiteX6" fmla="*/ 8019380 w 8219860"/>
                <a:gd name="connsiteY6" fmla="*/ 2174201 h 6858000"/>
                <a:gd name="connsiteX7" fmla="*/ 8054634 w 8219860"/>
                <a:gd name="connsiteY7" fmla="*/ 2269723 h 6858000"/>
                <a:gd name="connsiteX8" fmla="*/ 8086962 w 8219860"/>
                <a:gd name="connsiteY8" fmla="*/ 2366562 h 6858000"/>
                <a:gd name="connsiteX9" fmla="*/ 8115633 w 8219860"/>
                <a:gd name="connsiteY9" fmla="*/ 2464717 h 6858000"/>
                <a:gd name="connsiteX10" fmla="*/ 8140794 w 8219860"/>
                <a:gd name="connsiteY10" fmla="*/ 2563895 h 6858000"/>
                <a:gd name="connsiteX11" fmla="*/ 8218615 w 8219860"/>
                <a:gd name="connsiteY11" fmla="*/ 3378975 h 6858000"/>
                <a:gd name="connsiteX12" fmla="*/ 8175170 w 8219860"/>
                <a:gd name="connsiteY12" fmla="*/ 3786370 h 6858000"/>
                <a:gd name="connsiteX13" fmla="*/ 8073943 w 8219860"/>
                <a:gd name="connsiteY13" fmla="*/ 4180891 h 6858000"/>
                <a:gd name="connsiteX14" fmla="*/ 7939071 w 8219860"/>
                <a:gd name="connsiteY14" fmla="*/ 4562246 h 6858000"/>
                <a:gd name="connsiteX15" fmla="*/ 7854229 w 8219860"/>
                <a:gd name="connsiteY15" fmla="*/ 4751828 h 6858000"/>
                <a:gd name="connsiteX16" fmla="*/ 7745102 w 8219860"/>
                <a:gd name="connsiteY16" fmla="*/ 4936435 h 6858000"/>
                <a:gd name="connsiteX17" fmla="*/ 7605403 w 8219860"/>
                <a:gd name="connsiteY17" fmla="*/ 5106852 h 6858000"/>
                <a:gd name="connsiteX18" fmla="*/ 7524949 w 8219860"/>
                <a:gd name="connsiteY18" fmla="*/ 5182481 h 6858000"/>
                <a:gd name="connsiteX19" fmla="*/ 7440106 w 8219860"/>
                <a:gd name="connsiteY19" fmla="*/ 5250208 h 6858000"/>
                <a:gd name="connsiteX20" fmla="*/ 7101758 w 8219860"/>
                <a:gd name="connsiteY20" fmla="*/ 5463633 h 6858000"/>
                <a:gd name="connsiteX21" fmla="*/ 6804366 w 8219860"/>
                <a:gd name="connsiteY21" fmla="*/ 5657895 h 6858000"/>
                <a:gd name="connsiteX22" fmla="*/ 6671103 w 8219860"/>
                <a:gd name="connsiteY22" fmla="*/ 5765704 h 6858000"/>
                <a:gd name="connsiteX23" fmla="*/ 6545887 w 8219860"/>
                <a:gd name="connsiteY23" fmla="*/ 5882583 h 6858000"/>
                <a:gd name="connsiteX24" fmla="*/ 6485473 w 8219860"/>
                <a:gd name="connsiteY24" fmla="*/ 5945046 h 6858000"/>
                <a:gd name="connsiteX25" fmla="*/ 6423303 w 8219860"/>
                <a:gd name="connsiteY25" fmla="*/ 6011604 h 6858000"/>
                <a:gd name="connsiteX26" fmla="*/ 6298672 w 8219860"/>
                <a:gd name="connsiteY26" fmla="*/ 6146768 h 6858000"/>
                <a:gd name="connsiteX27" fmla="*/ 6040923 w 8219860"/>
                <a:gd name="connsiteY27" fmla="*/ 6418997 h 6858000"/>
                <a:gd name="connsiteX28" fmla="*/ 5907662 w 8219860"/>
                <a:gd name="connsiteY28" fmla="*/ 6555769 h 6858000"/>
                <a:gd name="connsiteX29" fmla="*/ 5769864 w 8219860"/>
                <a:gd name="connsiteY29" fmla="*/ 6691081 h 6858000"/>
                <a:gd name="connsiteX30" fmla="*/ 5581270 w 8219860"/>
                <a:gd name="connsiteY30" fmla="*/ 6858000 h 6858000"/>
                <a:gd name="connsiteX31" fmla="*/ 5057635 w 8219860"/>
                <a:gd name="connsiteY31" fmla="*/ 6858000 h 6858000"/>
                <a:gd name="connsiteX32" fmla="*/ 5112401 w 8219860"/>
                <a:gd name="connsiteY32" fmla="*/ 6812805 h 6858000"/>
                <a:gd name="connsiteX33" fmla="*/ 5241495 w 8219860"/>
                <a:gd name="connsiteY33" fmla="*/ 6689617 h 6858000"/>
                <a:gd name="connsiteX34" fmla="*/ 5485639 w 8219860"/>
                <a:gd name="connsiteY34" fmla="*/ 6421192 h 6858000"/>
                <a:gd name="connsiteX35" fmla="*/ 5603981 w 8219860"/>
                <a:gd name="connsiteY35" fmla="*/ 6279592 h 6858000"/>
                <a:gd name="connsiteX36" fmla="*/ 5722615 w 8219860"/>
                <a:gd name="connsiteY36" fmla="*/ 6135503 h 6858000"/>
                <a:gd name="connsiteX37" fmla="*/ 5967636 w 8219860"/>
                <a:gd name="connsiteY37" fmla="*/ 5845135 h 6858000"/>
                <a:gd name="connsiteX38" fmla="*/ 6099583 w 8219860"/>
                <a:gd name="connsiteY38" fmla="*/ 5703828 h 6858000"/>
                <a:gd name="connsiteX39" fmla="*/ 6168189 w 8219860"/>
                <a:gd name="connsiteY39" fmla="*/ 5634490 h 6858000"/>
                <a:gd name="connsiteX40" fmla="*/ 6241769 w 8219860"/>
                <a:gd name="connsiteY40" fmla="*/ 5564129 h 6858000"/>
                <a:gd name="connsiteX41" fmla="*/ 6567684 w 8219860"/>
                <a:gd name="connsiteY41" fmla="*/ 5312962 h 6858000"/>
                <a:gd name="connsiteX42" fmla="*/ 6918466 w 8219860"/>
                <a:gd name="connsiteY42" fmla="*/ 5121628 h 6858000"/>
                <a:gd name="connsiteX43" fmla="*/ 7084202 w 8219860"/>
                <a:gd name="connsiteY43" fmla="*/ 5039856 h 6858000"/>
                <a:gd name="connsiteX44" fmla="*/ 7231508 w 8219860"/>
                <a:gd name="connsiteY44" fmla="*/ 4955159 h 6858000"/>
                <a:gd name="connsiteX45" fmla="*/ 7455757 w 8219860"/>
                <a:gd name="connsiteY45" fmla="*/ 4736907 h 6858000"/>
                <a:gd name="connsiteX46" fmla="*/ 7597796 w 8219860"/>
                <a:gd name="connsiteY46" fmla="*/ 4437761 h 6858000"/>
                <a:gd name="connsiteX47" fmla="*/ 7667720 w 8219860"/>
                <a:gd name="connsiteY47" fmla="*/ 4093562 h 6858000"/>
                <a:gd name="connsiteX48" fmla="*/ 7680008 w 8219860"/>
                <a:gd name="connsiteY48" fmla="*/ 3742632 h 6858000"/>
                <a:gd name="connsiteX49" fmla="*/ 7657188 w 8219860"/>
                <a:gd name="connsiteY49" fmla="*/ 3396237 h 6858000"/>
                <a:gd name="connsiteX50" fmla="*/ 7604818 w 8219860"/>
                <a:gd name="connsiteY50" fmla="*/ 3055255 h 6858000"/>
                <a:gd name="connsiteX51" fmla="*/ 7522900 w 8219860"/>
                <a:gd name="connsiteY51" fmla="*/ 2720270 h 6858000"/>
                <a:gd name="connsiteX52" fmla="*/ 7299968 w 8219860"/>
                <a:gd name="connsiteY52" fmla="*/ 2062442 h 6858000"/>
                <a:gd name="connsiteX53" fmla="*/ 6971566 w 8219860"/>
                <a:gd name="connsiteY53" fmla="*/ 1438698 h 6858000"/>
                <a:gd name="connsiteX54" fmla="*/ 6771307 w 8219860"/>
                <a:gd name="connsiteY54" fmla="*/ 1144380 h 6858000"/>
                <a:gd name="connsiteX55" fmla="*/ 6547935 w 8219860"/>
                <a:gd name="connsiteY55" fmla="*/ 865129 h 6858000"/>
                <a:gd name="connsiteX56" fmla="*/ 6037997 w 8219860"/>
                <a:gd name="connsiteY56" fmla="*/ 359872 h 6858000"/>
                <a:gd name="connsiteX57" fmla="*/ 5602369 w 8219860"/>
                <a:gd name="connsiteY57" fmla="*/ 40572 h 6858000"/>
                <a:gd name="connsiteX58" fmla="*/ 1689206 w 8219860"/>
                <a:gd name="connsiteY58" fmla="*/ 0 h 6858000"/>
                <a:gd name="connsiteX59" fmla="*/ 2580244 w 8219860"/>
                <a:gd name="connsiteY59" fmla="*/ 0 h 6858000"/>
                <a:gd name="connsiteX60" fmla="*/ 2556490 w 8219860"/>
                <a:gd name="connsiteY60" fmla="*/ 13997 h 6858000"/>
                <a:gd name="connsiteX61" fmla="*/ 2125407 w 8219860"/>
                <a:gd name="connsiteY61" fmla="*/ 323156 h 6858000"/>
                <a:gd name="connsiteX62" fmla="*/ 1859322 w 8219860"/>
                <a:gd name="connsiteY62" fmla="*/ 553842 h 6858000"/>
                <a:gd name="connsiteX63" fmla="*/ 1607425 w 8219860"/>
                <a:gd name="connsiteY63" fmla="*/ 799741 h 6858000"/>
                <a:gd name="connsiteX64" fmla="*/ 861829 w 8219860"/>
                <a:gd name="connsiteY64" fmla="*/ 1987400 h 6858000"/>
                <a:gd name="connsiteX65" fmla="*/ 661422 w 8219860"/>
                <a:gd name="connsiteY65" fmla="*/ 2660149 h 6858000"/>
                <a:gd name="connsiteX66" fmla="*/ 608323 w 8219860"/>
                <a:gd name="connsiteY66" fmla="*/ 3006544 h 6858000"/>
                <a:gd name="connsiteX67" fmla="*/ 584625 w 8219860"/>
                <a:gd name="connsiteY67" fmla="*/ 3355571 h 6858000"/>
                <a:gd name="connsiteX68" fmla="*/ 589891 w 8219860"/>
                <a:gd name="connsiteY68" fmla="*/ 3705330 h 6858000"/>
                <a:gd name="connsiteX69" fmla="*/ 623389 w 8219860"/>
                <a:gd name="connsiteY69" fmla="*/ 4053626 h 6858000"/>
                <a:gd name="connsiteX70" fmla="*/ 787078 w 8219860"/>
                <a:gd name="connsiteY70" fmla="*/ 4735736 h 6858000"/>
                <a:gd name="connsiteX71" fmla="*/ 1081251 w 8219860"/>
                <a:gd name="connsiteY71" fmla="*/ 5376742 h 6858000"/>
                <a:gd name="connsiteX72" fmla="*/ 1274196 w 8219860"/>
                <a:gd name="connsiteY72" fmla="*/ 5674278 h 6858000"/>
                <a:gd name="connsiteX73" fmla="*/ 1381274 w 8219860"/>
                <a:gd name="connsiteY73" fmla="*/ 5816170 h 6858000"/>
                <a:gd name="connsiteX74" fmla="*/ 1495959 w 8219860"/>
                <a:gd name="connsiteY74" fmla="*/ 5953677 h 6858000"/>
                <a:gd name="connsiteX75" fmla="*/ 2013356 w 8219860"/>
                <a:gd name="connsiteY75" fmla="*/ 6450448 h 6858000"/>
                <a:gd name="connsiteX76" fmla="*/ 2083865 w 8219860"/>
                <a:gd name="connsiteY76" fmla="*/ 6506327 h 6858000"/>
                <a:gd name="connsiteX77" fmla="*/ 2155688 w 8219860"/>
                <a:gd name="connsiteY77" fmla="*/ 6560744 h 6858000"/>
                <a:gd name="connsiteX78" fmla="*/ 2228537 w 8219860"/>
                <a:gd name="connsiteY78" fmla="*/ 6613844 h 6858000"/>
                <a:gd name="connsiteX79" fmla="*/ 2302700 w 8219860"/>
                <a:gd name="connsiteY79" fmla="*/ 6665190 h 6858000"/>
                <a:gd name="connsiteX80" fmla="*/ 2610915 w 8219860"/>
                <a:gd name="connsiteY80" fmla="*/ 6853454 h 6858000"/>
                <a:gd name="connsiteX81" fmla="*/ 2619731 w 8219860"/>
                <a:gd name="connsiteY81" fmla="*/ 6858000 h 6858000"/>
                <a:gd name="connsiteX82" fmla="*/ 1931408 w 8219860"/>
                <a:gd name="connsiteY82" fmla="*/ 6858000 h 6858000"/>
                <a:gd name="connsiteX83" fmla="*/ 1782231 w 8219860"/>
                <a:gd name="connsiteY83" fmla="*/ 6759101 h 6858000"/>
                <a:gd name="connsiteX84" fmla="*/ 1179844 w 8219860"/>
                <a:gd name="connsiteY84" fmla="*/ 6247262 h 6858000"/>
                <a:gd name="connsiteX85" fmla="*/ 677221 w 8219860"/>
                <a:gd name="connsiteY85" fmla="*/ 5628784 h 6858000"/>
                <a:gd name="connsiteX86" fmla="*/ 302740 w 8219860"/>
                <a:gd name="connsiteY86" fmla="*/ 4919612 h 6858000"/>
                <a:gd name="connsiteX87" fmla="*/ 71615 w 8219860"/>
                <a:gd name="connsiteY87" fmla="*/ 4147685 h 6858000"/>
                <a:gd name="connsiteX88" fmla="*/ 14420 w 8219860"/>
                <a:gd name="connsiteY88" fmla="*/ 3747313 h 6858000"/>
                <a:gd name="connsiteX89" fmla="*/ 815 w 8219860"/>
                <a:gd name="connsiteY89" fmla="*/ 3342991 h 6858000"/>
                <a:gd name="connsiteX90" fmla="*/ 29340 w 8219860"/>
                <a:gd name="connsiteY90" fmla="*/ 2939692 h 6858000"/>
                <a:gd name="connsiteX91" fmla="*/ 97946 w 8219860"/>
                <a:gd name="connsiteY91" fmla="*/ 2541660 h 6858000"/>
                <a:gd name="connsiteX92" fmla="*/ 341358 w 8219860"/>
                <a:gd name="connsiteY92" fmla="*/ 1774268 h 6858000"/>
                <a:gd name="connsiteX93" fmla="*/ 1212758 w 8219860"/>
                <a:gd name="connsiteY93" fmla="*/ 432721 h 6858000"/>
                <a:gd name="connsiteX94" fmla="*/ 1499908 w 8219860"/>
                <a:gd name="connsiteY94" fmla="*/ 150982 h 6858000"/>
                <a:gd name="connsiteX95" fmla="*/ 1655863 w 8219860"/>
                <a:gd name="connsiteY95" fmla="*/ 2359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8219860" h="6858000">
                  <a:moveTo>
                    <a:pt x="5534366" y="0"/>
                  </a:moveTo>
                  <a:lnTo>
                    <a:pt x="6263243" y="0"/>
                  </a:lnTo>
                  <a:lnTo>
                    <a:pt x="6295307" y="21377"/>
                  </a:lnTo>
                  <a:cubicBezTo>
                    <a:pt x="6511218" y="172340"/>
                    <a:pt x="6716597" y="339247"/>
                    <a:pt x="6907056" y="522976"/>
                  </a:cubicBezTo>
                  <a:cubicBezTo>
                    <a:pt x="7097514" y="706706"/>
                    <a:pt x="7274807" y="905503"/>
                    <a:pt x="7434107" y="1119513"/>
                  </a:cubicBezTo>
                  <a:cubicBezTo>
                    <a:pt x="7593992" y="1333084"/>
                    <a:pt x="7735155" y="1562014"/>
                    <a:pt x="7856130" y="1802940"/>
                  </a:cubicBezTo>
                  <a:cubicBezTo>
                    <a:pt x="7916105" y="1923621"/>
                    <a:pt x="7970376" y="2047668"/>
                    <a:pt x="8019380" y="2174201"/>
                  </a:cubicBezTo>
                  <a:cubicBezTo>
                    <a:pt x="8031375" y="2205944"/>
                    <a:pt x="8043808" y="2237541"/>
                    <a:pt x="8054634" y="2269723"/>
                  </a:cubicBezTo>
                  <a:lnTo>
                    <a:pt x="8086962" y="2366562"/>
                  </a:lnTo>
                  <a:lnTo>
                    <a:pt x="8115633" y="2464717"/>
                  </a:lnTo>
                  <a:cubicBezTo>
                    <a:pt x="8124995" y="2497484"/>
                    <a:pt x="8132602" y="2530836"/>
                    <a:pt x="8140794" y="2563895"/>
                  </a:cubicBezTo>
                  <a:cubicBezTo>
                    <a:pt x="8203402" y="2829836"/>
                    <a:pt x="8225636" y="3105576"/>
                    <a:pt x="8218615" y="3378975"/>
                  </a:cubicBezTo>
                  <a:cubicBezTo>
                    <a:pt x="8214958" y="3515749"/>
                    <a:pt x="8200476" y="3652229"/>
                    <a:pt x="8175170" y="3786370"/>
                  </a:cubicBezTo>
                  <a:cubicBezTo>
                    <a:pt x="8149716" y="3920510"/>
                    <a:pt x="8114462" y="4052163"/>
                    <a:pt x="8073943" y="4180891"/>
                  </a:cubicBezTo>
                  <a:cubicBezTo>
                    <a:pt x="8033570" y="4309911"/>
                    <a:pt x="7990270" y="4435421"/>
                    <a:pt x="7939071" y="4562246"/>
                  </a:cubicBezTo>
                  <a:cubicBezTo>
                    <a:pt x="7913472" y="4625587"/>
                    <a:pt x="7885678" y="4688926"/>
                    <a:pt x="7854229" y="4751828"/>
                  </a:cubicBezTo>
                  <a:cubicBezTo>
                    <a:pt x="7822193" y="4814437"/>
                    <a:pt x="7786792" y="4876752"/>
                    <a:pt x="7745102" y="4936435"/>
                  </a:cubicBezTo>
                  <a:cubicBezTo>
                    <a:pt x="7703998" y="4996411"/>
                    <a:pt x="7657040" y="5053899"/>
                    <a:pt x="7605403" y="5106852"/>
                  </a:cubicBezTo>
                  <a:cubicBezTo>
                    <a:pt x="7579512" y="5133183"/>
                    <a:pt x="7552596" y="5158489"/>
                    <a:pt x="7524949" y="5182481"/>
                  </a:cubicBezTo>
                  <a:cubicBezTo>
                    <a:pt x="7497301" y="5206323"/>
                    <a:pt x="7468776" y="5228704"/>
                    <a:pt x="7440106" y="5250208"/>
                  </a:cubicBezTo>
                  <a:cubicBezTo>
                    <a:pt x="7324836" y="5335930"/>
                    <a:pt x="7208103" y="5400146"/>
                    <a:pt x="7101758" y="5463633"/>
                  </a:cubicBezTo>
                  <a:cubicBezTo>
                    <a:pt x="6994825" y="5526533"/>
                    <a:pt x="6896230" y="5588996"/>
                    <a:pt x="6804366" y="5657895"/>
                  </a:cubicBezTo>
                  <a:cubicBezTo>
                    <a:pt x="6758141" y="5691978"/>
                    <a:pt x="6713965" y="5728110"/>
                    <a:pt x="6671103" y="5765704"/>
                  </a:cubicBezTo>
                  <a:cubicBezTo>
                    <a:pt x="6627952" y="5802860"/>
                    <a:pt x="6586408" y="5842209"/>
                    <a:pt x="6545887" y="5882583"/>
                  </a:cubicBezTo>
                  <a:cubicBezTo>
                    <a:pt x="6525407" y="5903062"/>
                    <a:pt x="6506245" y="5923103"/>
                    <a:pt x="6485473" y="5945046"/>
                  </a:cubicBezTo>
                  <a:lnTo>
                    <a:pt x="6423303" y="6011604"/>
                  </a:lnTo>
                  <a:lnTo>
                    <a:pt x="6298672" y="6146768"/>
                  </a:lnTo>
                  <a:cubicBezTo>
                    <a:pt x="6214853" y="6237315"/>
                    <a:pt x="6128400" y="6327572"/>
                    <a:pt x="6040923" y="6418997"/>
                  </a:cubicBezTo>
                  <a:cubicBezTo>
                    <a:pt x="5997186" y="6464637"/>
                    <a:pt x="5952569" y="6510130"/>
                    <a:pt x="5907662" y="6555769"/>
                  </a:cubicBezTo>
                  <a:cubicBezTo>
                    <a:pt x="5862460" y="6601118"/>
                    <a:pt x="5816528" y="6646172"/>
                    <a:pt x="5769864" y="6691081"/>
                  </a:cubicBezTo>
                  <a:lnTo>
                    <a:pt x="5581270" y="6858000"/>
                  </a:lnTo>
                  <a:lnTo>
                    <a:pt x="5057635" y="6858000"/>
                  </a:lnTo>
                  <a:lnTo>
                    <a:pt x="5112401" y="6812805"/>
                  </a:lnTo>
                  <a:cubicBezTo>
                    <a:pt x="5156505" y="6773364"/>
                    <a:pt x="5199439" y="6732113"/>
                    <a:pt x="5241495" y="6689617"/>
                  </a:cubicBezTo>
                  <a:cubicBezTo>
                    <a:pt x="5325753" y="6604628"/>
                    <a:pt x="5405916" y="6513934"/>
                    <a:pt x="5485639" y="6421192"/>
                  </a:cubicBezTo>
                  <a:cubicBezTo>
                    <a:pt x="5525427" y="6374674"/>
                    <a:pt x="5564631" y="6327425"/>
                    <a:pt x="5603981" y="6279592"/>
                  </a:cubicBezTo>
                  <a:lnTo>
                    <a:pt x="5722615" y="6135503"/>
                  </a:lnTo>
                  <a:cubicBezTo>
                    <a:pt x="5802339" y="6038957"/>
                    <a:pt x="5882062" y="5940510"/>
                    <a:pt x="5967636" y="5845135"/>
                  </a:cubicBezTo>
                  <a:cubicBezTo>
                    <a:pt x="6010496" y="5797446"/>
                    <a:pt x="6054381" y="5750345"/>
                    <a:pt x="6099583" y="5703828"/>
                  </a:cubicBezTo>
                  <a:lnTo>
                    <a:pt x="6168189" y="5634490"/>
                  </a:lnTo>
                  <a:cubicBezTo>
                    <a:pt x="6191300" y="5611524"/>
                    <a:pt x="6216754" y="5587094"/>
                    <a:pt x="6241769" y="5564129"/>
                  </a:cubicBezTo>
                  <a:cubicBezTo>
                    <a:pt x="6342117" y="5470948"/>
                    <a:pt x="6452414" y="5386688"/>
                    <a:pt x="6567684" y="5312962"/>
                  </a:cubicBezTo>
                  <a:cubicBezTo>
                    <a:pt x="6682806" y="5238945"/>
                    <a:pt x="6803635" y="5177360"/>
                    <a:pt x="6918466" y="5121628"/>
                  </a:cubicBezTo>
                  <a:cubicBezTo>
                    <a:pt x="6975808" y="5093833"/>
                    <a:pt x="7031688" y="5067211"/>
                    <a:pt x="7084202" y="5039856"/>
                  </a:cubicBezTo>
                  <a:cubicBezTo>
                    <a:pt x="7136864" y="5012793"/>
                    <a:pt x="7186453" y="4985439"/>
                    <a:pt x="7231508" y="4955159"/>
                  </a:cubicBezTo>
                  <a:cubicBezTo>
                    <a:pt x="7322202" y="4895476"/>
                    <a:pt x="7395635" y="4824530"/>
                    <a:pt x="7455757" y="4736907"/>
                  </a:cubicBezTo>
                  <a:cubicBezTo>
                    <a:pt x="7515440" y="4649431"/>
                    <a:pt x="7562543" y="4547326"/>
                    <a:pt x="7597796" y="4437761"/>
                  </a:cubicBezTo>
                  <a:cubicBezTo>
                    <a:pt x="7632758" y="4328343"/>
                    <a:pt x="7655139" y="4210293"/>
                    <a:pt x="7667720" y="4093562"/>
                  </a:cubicBezTo>
                  <a:cubicBezTo>
                    <a:pt x="7679860" y="3976389"/>
                    <a:pt x="7682494" y="3858925"/>
                    <a:pt x="7680008" y="3742632"/>
                  </a:cubicBezTo>
                  <a:cubicBezTo>
                    <a:pt x="7676350" y="3626192"/>
                    <a:pt x="7668451" y="3510776"/>
                    <a:pt x="7657188" y="3396237"/>
                  </a:cubicBezTo>
                  <a:cubicBezTo>
                    <a:pt x="7645923" y="3281699"/>
                    <a:pt x="7628808" y="3167745"/>
                    <a:pt x="7604818" y="3055255"/>
                  </a:cubicBezTo>
                  <a:cubicBezTo>
                    <a:pt x="7581120" y="2942618"/>
                    <a:pt x="7552888" y="2831298"/>
                    <a:pt x="7522900" y="2720270"/>
                  </a:cubicBezTo>
                  <a:cubicBezTo>
                    <a:pt x="7462926" y="2498361"/>
                    <a:pt x="7392418" y="2277038"/>
                    <a:pt x="7299968" y="2062442"/>
                  </a:cubicBezTo>
                  <a:cubicBezTo>
                    <a:pt x="7207518" y="1847847"/>
                    <a:pt x="7097514" y="1639104"/>
                    <a:pt x="6971566" y="1438698"/>
                  </a:cubicBezTo>
                  <a:cubicBezTo>
                    <a:pt x="6908226" y="1338642"/>
                    <a:pt x="6841668" y="1240340"/>
                    <a:pt x="6771307" y="1144380"/>
                  </a:cubicBezTo>
                  <a:cubicBezTo>
                    <a:pt x="6700945" y="1048419"/>
                    <a:pt x="6625903" y="955677"/>
                    <a:pt x="6547935" y="865129"/>
                  </a:cubicBezTo>
                  <a:cubicBezTo>
                    <a:pt x="6392438" y="683740"/>
                    <a:pt x="6221873" y="514199"/>
                    <a:pt x="6037997" y="359872"/>
                  </a:cubicBezTo>
                  <a:cubicBezTo>
                    <a:pt x="5900420" y="243689"/>
                    <a:pt x="5754861" y="136638"/>
                    <a:pt x="5602369" y="40572"/>
                  </a:cubicBezTo>
                  <a:close/>
                  <a:moveTo>
                    <a:pt x="1689206" y="0"/>
                  </a:moveTo>
                  <a:lnTo>
                    <a:pt x="2580244" y="0"/>
                  </a:lnTo>
                  <a:lnTo>
                    <a:pt x="2556490" y="13997"/>
                  </a:lnTo>
                  <a:cubicBezTo>
                    <a:pt x="2405637" y="107875"/>
                    <a:pt x="2262108" y="212018"/>
                    <a:pt x="2125407" y="323156"/>
                  </a:cubicBezTo>
                  <a:cubicBezTo>
                    <a:pt x="2033982" y="397174"/>
                    <a:pt x="1946944" y="475874"/>
                    <a:pt x="1859322" y="553842"/>
                  </a:cubicBezTo>
                  <a:cubicBezTo>
                    <a:pt x="1771699" y="631664"/>
                    <a:pt x="1686271" y="712557"/>
                    <a:pt x="1607425" y="799741"/>
                  </a:cubicBezTo>
                  <a:cubicBezTo>
                    <a:pt x="1289847" y="1146281"/>
                    <a:pt x="1036342" y="1551627"/>
                    <a:pt x="861829" y="1987400"/>
                  </a:cubicBezTo>
                  <a:cubicBezTo>
                    <a:pt x="774499" y="2205213"/>
                    <a:pt x="707062" y="2430780"/>
                    <a:pt x="661422" y="2660149"/>
                  </a:cubicBezTo>
                  <a:cubicBezTo>
                    <a:pt x="638750" y="2774834"/>
                    <a:pt x="621196" y="2890541"/>
                    <a:pt x="608323" y="3006544"/>
                  </a:cubicBezTo>
                  <a:cubicBezTo>
                    <a:pt x="595888" y="3122545"/>
                    <a:pt x="587990" y="3239131"/>
                    <a:pt x="584625" y="3355571"/>
                  </a:cubicBezTo>
                  <a:cubicBezTo>
                    <a:pt x="581699" y="3472156"/>
                    <a:pt x="582578" y="3588890"/>
                    <a:pt x="589891" y="3705330"/>
                  </a:cubicBezTo>
                  <a:cubicBezTo>
                    <a:pt x="595742" y="3821770"/>
                    <a:pt x="607591" y="3937917"/>
                    <a:pt x="623389" y="4053626"/>
                  </a:cubicBezTo>
                  <a:cubicBezTo>
                    <a:pt x="655864" y="4284896"/>
                    <a:pt x="709988" y="4513828"/>
                    <a:pt x="787078" y="4735736"/>
                  </a:cubicBezTo>
                  <a:cubicBezTo>
                    <a:pt x="864023" y="4957499"/>
                    <a:pt x="962324" y="5172825"/>
                    <a:pt x="1081251" y="5376742"/>
                  </a:cubicBezTo>
                  <a:cubicBezTo>
                    <a:pt x="1140934" y="5478553"/>
                    <a:pt x="1205152" y="5578172"/>
                    <a:pt x="1274196" y="5674278"/>
                  </a:cubicBezTo>
                  <a:cubicBezTo>
                    <a:pt x="1308571" y="5722552"/>
                    <a:pt x="1344557" y="5769654"/>
                    <a:pt x="1381274" y="5816170"/>
                  </a:cubicBezTo>
                  <a:cubicBezTo>
                    <a:pt x="1418575" y="5862543"/>
                    <a:pt x="1456608" y="5908622"/>
                    <a:pt x="1495959" y="5953677"/>
                  </a:cubicBezTo>
                  <a:cubicBezTo>
                    <a:pt x="1652919" y="6133894"/>
                    <a:pt x="1826555" y="6300071"/>
                    <a:pt x="2013356" y="6450448"/>
                  </a:cubicBezTo>
                  <a:cubicBezTo>
                    <a:pt x="2037053" y="6468879"/>
                    <a:pt x="2060020" y="6488188"/>
                    <a:pt x="2083865" y="6506327"/>
                  </a:cubicBezTo>
                  <a:lnTo>
                    <a:pt x="2155688" y="6560744"/>
                  </a:lnTo>
                  <a:lnTo>
                    <a:pt x="2228537" y="6613844"/>
                  </a:lnTo>
                  <a:lnTo>
                    <a:pt x="2302700" y="6665190"/>
                  </a:lnTo>
                  <a:cubicBezTo>
                    <a:pt x="2402465" y="6732186"/>
                    <a:pt x="2505008" y="6795525"/>
                    <a:pt x="2610915" y="6853454"/>
                  </a:cubicBezTo>
                  <a:lnTo>
                    <a:pt x="2619731" y="6858000"/>
                  </a:lnTo>
                  <a:lnTo>
                    <a:pt x="1931408" y="6858000"/>
                  </a:lnTo>
                  <a:lnTo>
                    <a:pt x="1782231" y="6759101"/>
                  </a:lnTo>
                  <a:cubicBezTo>
                    <a:pt x="1566612" y="6607846"/>
                    <a:pt x="1365329" y="6435527"/>
                    <a:pt x="1179844" y="6247262"/>
                  </a:cubicBezTo>
                  <a:cubicBezTo>
                    <a:pt x="994506" y="6059437"/>
                    <a:pt x="824235" y="5851280"/>
                    <a:pt x="677221" y="5628784"/>
                  </a:cubicBezTo>
                  <a:cubicBezTo>
                    <a:pt x="530062" y="5405851"/>
                    <a:pt x="404700" y="5167998"/>
                    <a:pt x="302740" y="4919612"/>
                  </a:cubicBezTo>
                  <a:cubicBezTo>
                    <a:pt x="200636" y="4671373"/>
                    <a:pt x="123692" y="4412162"/>
                    <a:pt x="71615" y="4147685"/>
                  </a:cubicBezTo>
                  <a:cubicBezTo>
                    <a:pt x="45285" y="4015446"/>
                    <a:pt x="26854" y="3881599"/>
                    <a:pt x="14420" y="3747313"/>
                  </a:cubicBezTo>
                  <a:cubicBezTo>
                    <a:pt x="3595" y="3612880"/>
                    <a:pt x="-2256" y="3477862"/>
                    <a:pt x="815" y="3342991"/>
                  </a:cubicBezTo>
                  <a:cubicBezTo>
                    <a:pt x="3156" y="3208119"/>
                    <a:pt x="12811" y="3073394"/>
                    <a:pt x="29340" y="2939692"/>
                  </a:cubicBezTo>
                  <a:cubicBezTo>
                    <a:pt x="45578" y="2805845"/>
                    <a:pt x="68690" y="2673022"/>
                    <a:pt x="97946" y="2541660"/>
                  </a:cubicBezTo>
                  <a:cubicBezTo>
                    <a:pt x="156167" y="2278939"/>
                    <a:pt x="237791" y="2021777"/>
                    <a:pt x="341358" y="1774268"/>
                  </a:cubicBezTo>
                  <a:cubicBezTo>
                    <a:pt x="548640" y="1279252"/>
                    <a:pt x="844567" y="822415"/>
                    <a:pt x="1212758" y="432721"/>
                  </a:cubicBezTo>
                  <a:cubicBezTo>
                    <a:pt x="1305208" y="335736"/>
                    <a:pt x="1399705" y="240506"/>
                    <a:pt x="1499908" y="150982"/>
                  </a:cubicBezTo>
                  <a:cubicBezTo>
                    <a:pt x="1550010" y="106294"/>
                    <a:pt x="1602232" y="64018"/>
                    <a:pt x="1655863" y="2359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EC2EF310-93E6-4F72-B482-07BF5CFBB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65807" y="-3810"/>
              <a:ext cx="8870393" cy="6858000"/>
            </a:xfrm>
            <a:custGeom>
              <a:avLst/>
              <a:gdLst>
                <a:gd name="connsiteX0" fmla="*/ 6200652 w 8899328"/>
                <a:gd name="connsiteY0" fmla="*/ 0 h 6858000"/>
                <a:gd name="connsiteX1" fmla="*/ 7036991 w 8899328"/>
                <a:gd name="connsiteY1" fmla="*/ 0 h 6858000"/>
                <a:gd name="connsiteX2" fmla="*/ 7111956 w 8899328"/>
                <a:gd name="connsiteY2" fmla="*/ 52444 h 6858000"/>
                <a:gd name="connsiteX3" fmla="*/ 8899328 w 8899328"/>
                <a:gd name="connsiteY3" fmla="*/ 3560285 h 6858000"/>
                <a:gd name="connsiteX4" fmla="*/ 7441506 w 8899328"/>
                <a:gd name="connsiteY4" fmla="*/ 6800585 h 6858000"/>
                <a:gd name="connsiteX5" fmla="*/ 7374130 w 8899328"/>
                <a:gd name="connsiteY5" fmla="*/ 6858000 h 6858000"/>
                <a:gd name="connsiteX6" fmla="*/ 5835221 w 8899328"/>
                <a:gd name="connsiteY6" fmla="*/ 6858000 h 6858000"/>
                <a:gd name="connsiteX7" fmla="*/ 5891385 w 8899328"/>
                <a:gd name="connsiteY7" fmla="*/ 6810175 h 6858000"/>
                <a:gd name="connsiteX8" fmla="*/ 6032854 w 8899328"/>
                <a:gd name="connsiteY8" fmla="*/ 6677494 h 6858000"/>
                <a:gd name="connsiteX9" fmla="*/ 6170584 w 8899328"/>
                <a:gd name="connsiteY9" fmla="*/ 6539762 h 6858000"/>
                <a:gd name="connsiteX10" fmla="*/ 6305296 w 8899328"/>
                <a:gd name="connsiteY10" fmla="*/ 6398150 h 6858000"/>
                <a:gd name="connsiteX11" fmla="*/ 6572709 w 8899328"/>
                <a:gd name="connsiteY11" fmla="*/ 6110468 h 6858000"/>
                <a:gd name="connsiteX12" fmla="*/ 6707707 w 8899328"/>
                <a:gd name="connsiteY12" fmla="*/ 5966410 h 6858000"/>
                <a:gd name="connsiteX13" fmla="*/ 6846876 w 8899328"/>
                <a:gd name="connsiteY13" fmla="*/ 5823934 h 6858000"/>
                <a:gd name="connsiteX14" fmla="*/ 7497863 w 8899328"/>
                <a:gd name="connsiteY14" fmla="*/ 5348633 h 6858000"/>
                <a:gd name="connsiteX15" fmla="*/ 7825226 w 8899328"/>
                <a:gd name="connsiteY15" fmla="*/ 5147788 h 6858000"/>
                <a:gd name="connsiteX16" fmla="*/ 8071216 w 8899328"/>
                <a:gd name="connsiteY16" fmla="*/ 4893890 h 6858000"/>
                <a:gd name="connsiteX17" fmla="*/ 8224043 w 8899328"/>
                <a:gd name="connsiteY17" fmla="*/ 4570985 h 6858000"/>
                <a:gd name="connsiteX18" fmla="*/ 8315049 w 8899328"/>
                <a:gd name="connsiteY18" fmla="*/ 4212279 h 6858000"/>
                <a:gd name="connsiteX19" fmla="*/ 8330721 w 8899328"/>
                <a:gd name="connsiteY19" fmla="*/ 4120699 h 6858000"/>
                <a:gd name="connsiteX20" fmla="*/ 8343947 w 8899328"/>
                <a:gd name="connsiteY20" fmla="*/ 4028973 h 6858000"/>
                <a:gd name="connsiteX21" fmla="*/ 8353867 w 8899328"/>
                <a:gd name="connsiteY21" fmla="*/ 3936961 h 6858000"/>
                <a:gd name="connsiteX22" fmla="*/ 8361055 w 8899328"/>
                <a:gd name="connsiteY22" fmla="*/ 3844661 h 6858000"/>
                <a:gd name="connsiteX23" fmla="*/ 8365083 w 8899328"/>
                <a:gd name="connsiteY23" fmla="*/ 3475748 h 6858000"/>
                <a:gd name="connsiteX24" fmla="*/ 8359475 w 8899328"/>
                <a:gd name="connsiteY24" fmla="*/ 3383736 h 6858000"/>
                <a:gd name="connsiteX25" fmla="*/ 8350992 w 8899328"/>
                <a:gd name="connsiteY25" fmla="*/ 3292012 h 6858000"/>
                <a:gd name="connsiteX26" fmla="*/ 8340497 w 8899328"/>
                <a:gd name="connsiteY26" fmla="*/ 3200431 h 6858000"/>
                <a:gd name="connsiteX27" fmla="*/ 8327557 w 8899328"/>
                <a:gd name="connsiteY27" fmla="*/ 3109137 h 6858000"/>
                <a:gd name="connsiteX28" fmla="*/ 8252222 w 8899328"/>
                <a:gd name="connsiteY28" fmla="*/ 2747843 h 6858000"/>
                <a:gd name="connsiteX29" fmla="*/ 7998038 w 8899328"/>
                <a:gd name="connsiteY29" fmla="*/ 2051137 h 6858000"/>
                <a:gd name="connsiteX30" fmla="*/ 7825803 w 8899328"/>
                <a:gd name="connsiteY30" fmla="*/ 1719174 h 6858000"/>
                <a:gd name="connsiteX31" fmla="*/ 7627401 w 8899328"/>
                <a:gd name="connsiteY31" fmla="*/ 1399431 h 6858000"/>
                <a:gd name="connsiteX32" fmla="*/ 7404557 w 8899328"/>
                <a:gd name="connsiteY32" fmla="*/ 1093490 h 6858000"/>
                <a:gd name="connsiteX33" fmla="*/ 7157849 w 8899328"/>
                <a:gd name="connsiteY33" fmla="*/ 803362 h 6858000"/>
                <a:gd name="connsiteX34" fmla="*/ 6889001 w 8899328"/>
                <a:gd name="connsiteY34" fmla="*/ 530489 h 6858000"/>
                <a:gd name="connsiteX35" fmla="*/ 6597149 w 8899328"/>
                <a:gd name="connsiteY35" fmla="*/ 279180 h 6858000"/>
                <a:gd name="connsiteX36" fmla="*/ 6283731 w 8899328"/>
                <a:gd name="connsiteY36" fmla="*/ 51736 h 6858000"/>
                <a:gd name="connsiteX37" fmla="*/ 1862338 w 8899328"/>
                <a:gd name="connsiteY37" fmla="*/ 0 h 6858000"/>
                <a:gd name="connsiteX38" fmla="*/ 2555184 w 8899328"/>
                <a:gd name="connsiteY38" fmla="*/ 0 h 6858000"/>
                <a:gd name="connsiteX39" fmla="*/ 2420890 w 8899328"/>
                <a:gd name="connsiteY39" fmla="*/ 86030 h 6858000"/>
                <a:gd name="connsiteX40" fmla="*/ 1703381 w 8899328"/>
                <a:gd name="connsiteY40" fmla="*/ 715375 h 6858000"/>
                <a:gd name="connsiteX41" fmla="*/ 923719 w 8899328"/>
                <a:gd name="connsiteY41" fmla="*/ 1986010 h 6858000"/>
                <a:gd name="connsiteX42" fmla="*/ 717122 w 8899328"/>
                <a:gd name="connsiteY42" fmla="*/ 2694936 h 6858000"/>
                <a:gd name="connsiteX43" fmla="*/ 646244 w 8899328"/>
                <a:gd name="connsiteY43" fmla="*/ 3427730 h 6858000"/>
                <a:gd name="connsiteX44" fmla="*/ 707346 w 8899328"/>
                <a:gd name="connsiteY44" fmla="*/ 4160522 h 6858000"/>
                <a:gd name="connsiteX45" fmla="*/ 902872 w 8899328"/>
                <a:gd name="connsiteY45" fmla="*/ 4869880 h 6858000"/>
                <a:gd name="connsiteX46" fmla="*/ 1677359 w 8899328"/>
                <a:gd name="connsiteY46" fmla="*/ 6124701 h 6858000"/>
                <a:gd name="connsiteX47" fmla="*/ 2547624 w 8899328"/>
                <a:gd name="connsiteY47" fmla="*/ 6829930 h 6858000"/>
                <a:gd name="connsiteX48" fmla="*/ 2596857 w 8899328"/>
                <a:gd name="connsiteY48" fmla="*/ 6858000 h 6858000"/>
                <a:gd name="connsiteX49" fmla="*/ 1525198 w 8899328"/>
                <a:gd name="connsiteY49" fmla="*/ 6858000 h 6858000"/>
                <a:gd name="connsiteX50" fmla="*/ 1457823 w 8899328"/>
                <a:gd name="connsiteY50" fmla="*/ 6800585 h 6858000"/>
                <a:gd name="connsiteX51" fmla="*/ 0 w 8899328"/>
                <a:gd name="connsiteY51" fmla="*/ 3560285 h 6858000"/>
                <a:gd name="connsiteX52" fmla="*/ 1787372 w 8899328"/>
                <a:gd name="connsiteY52" fmla="*/ 5244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8899328" h="6858000">
                  <a:moveTo>
                    <a:pt x="6200652" y="0"/>
                  </a:moveTo>
                  <a:lnTo>
                    <a:pt x="7036991" y="0"/>
                  </a:lnTo>
                  <a:lnTo>
                    <a:pt x="7111956" y="52444"/>
                  </a:lnTo>
                  <a:cubicBezTo>
                    <a:pt x="8196995" y="850732"/>
                    <a:pt x="8899328" y="2124819"/>
                    <a:pt x="8899328" y="3560285"/>
                  </a:cubicBezTo>
                  <a:cubicBezTo>
                    <a:pt x="8899328" y="4844649"/>
                    <a:pt x="8337073" y="5999820"/>
                    <a:pt x="7441506" y="6800585"/>
                  </a:cubicBezTo>
                  <a:lnTo>
                    <a:pt x="7374130" y="6858000"/>
                  </a:lnTo>
                  <a:lnTo>
                    <a:pt x="5835221" y="6858000"/>
                  </a:lnTo>
                  <a:lnTo>
                    <a:pt x="5891385" y="6810175"/>
                  </a:lnTo>
                  <a:cubicBezTo>
                    <a:pt x="5939440" y="6767098"/>
                    <a:pt x="5986561" y="6722781"/>
                    <a:pt x="6032854" y="6677494"/>
                  </a:cubicBezTo>
                  <a:cubicBezTo>
                    <a:pt x="6079290" y="6632350"/>
                    <a:pt x="6125297" y="6586487"/>
                    <a:pt x="6170584" y="6539762"/>
                  </a:cubicBezTo>
                  <a:cubicBezTo>
                    <a:pt x="6215872" y="6493038"/>
                    <a:pt x="6260585" y="6445738"/>
                    <a:pt x="6305296" y="6398150"/>
                  </a:cubicBezTo>
                  <a:cubicBezTo>
                    <a:pt x="6394865" y="6303119"/>
                    <a:pt x="6483283" y="6206649"/>
                    <a:pt x="6572709" y="6110468"/>
                  </a:cubicBezTo>
                  <a:lnTo>
                    <a:pt x="6707707" y="5966410"/>
                  </a:lnTo>
                  <a:cubicBezTo>
                    <a:pt x="6752995" y="5918535"/>
                    <a:pt x="6798426" y="5871090"/>
                    <a:pt x="6846876" y="5823934"/>
                  </a:cubicBezTo>
                  <a:cubicBezTo>
                    <a:pt x="7037227" y="5634303"/>
                    <a:pt x="7265821" y="5478169"/>
                    <a:pt x="7497863" y="5348633"/>
                  </a:cubicBezTo>
                  <a:cubicBezTo>
                    <a:pt x="7612735" y="5282499"/>
                    <a:pt x="7726745" y="5220534"/>
                    <a:pt x="7825226" y="5147788"/>
                  </a:cubicBezTo>
                  <a:cubicBezTo>
                    <a:pt x="7924139" y="5075471"/>
                    <a:pt x="8006807" y="4992085"/>
                    <a:pt x="8071216" y="4893890"/>
                  </a:cubicBezTo>
                  <a:cubicBezTo>
                    <a:pt x="8136631" y="4796702"/>
                    <a:pt x="8185081" y="4686430"/>
                    <a:pt x="8224043" y="4570985"/>
                  </a:cubicBezTo>
                  <a:cubicBezTo>
                    <a:pt x="8263005" y="4455537"/>
                    <a:pt x="8292046" y="4334053"/>
                    <a:pt x="8315049" y="4212279"/>
                  </a:cubicBezTo>
                  <a:cubicBezTo>
                    <a:pt x="8320225" y="4181657"/>
                    <a:pt x="8326407" y="4151321"/>
                    <a:pt x="8330721" y="4120699"/>
                  </a:cubicBezTo>
                  <a:lnTo>
                    <a:pt x="8343947" y="4028973"/>
                  </a:lnTo>
                  <a:lnTo>
                    <a:pt x="8353867" y="3936961"/>
                  </a:lnTo>
                  <a:cubicBezTo>
                    <a:pt x="8357605" y="3906338"/>
                    <a:pt x="8358468" y="3875427"/>
                    <a:pt x="8361055" y="3844661"/>
                  </a:cubicBezTo>
                  <a:cubicBezTo>
                    <a:pt x="8369825" y="3721738"/>
                    <a:pt x="8369969" y="3598527"/>
                    <a:pt x="8365083" y="3475748"/>
                  </a:cubicBezTo>
                  <a:lnTo>
                    <a:pt x="8359475" y="3383736"/>
                  </a:lnTo>
                  <a:cubicBezTo>
                    <a:pt x="8357031" y="3353114"/>
                    <a:pt x="8353723" y="3322634"/>
                    <a:pt x="8350992" y="3292012"/>
                  </a:cubicBezTo>
                  <a:cubicBezTo>
                    <a:pt x="8348549" y="3261388"/>
                    <a:pt x="8343947" y="3230909"/>
                    <a:pt x="8340497" y="3200431"/>
                  </a:cubicBezTo>
                  <a:cubicBezTo>
                    <a:pt x="8337333" y="3169807"/>
                    <a:pt x="8332301" y="3139471"/>
                    <a:pt x="8327557" y="3109137"/>
                  </a:cubicBezTo>
                  <a:cubicBezTo>
                    <a:pt x="8308293" y="2987651"/>
                    <a:pt x="8283133" y="2867173"/>
                    <a:pt x="8252222" y="2747843"/>
                  </a:cubicBezTo>
                  <a:cubicBezTo>
                    <a:pt x="8188963" y="2509618"/>
                    <a:pt x="8103565" y="2276424"/>
                    <a:pt x="7998038" y="2051137"/>
                  </a:cubicBezTo>
                  <a:cubicBezTo>
                    <a:pt x="7945131" y="1938709"/>
                    <a:pt x="7887767" y="1827864"/>
                    <a:pt x="7825803" y="1719174"/>
                  </a:cubicBezTo>
                  <a:cubicBezTo>
                    <a:pt x="7764413" y="1610196"/>
                    <a:pt x="7697704" y="1503807"/>
                    <a:pt x="7627401" y="1399431"/>
                  </a:cubicBezTo>
                  <a:cubicBezTo>
                    <a:pt x="7557241" y="1295054"/>
                    <a:pt x="7482337" y="1193408"/>
                    <a:pt x="7404557" y="1093490"/>
                  </a:cubicBezTo>
                  <a:cubicBezTo>
                    <a:pt x="7326203" y="994145"/>
                    <a:pt x="7243824" y="897388"/>
                    <a:pt x="7157849" y="803362"/>
                  </a:cubicBezTo>
                  <a:cubicBezTo>
                    <a:pt x="7071731" y="709624"/>
                    <a:pt x="6982739" y="617755"/>
                    <a:pt x="6889001" y="530489"/>
                  </a:cubicBezTo>
                  <a:cubicBezTo>
                    <a:pt x="6795407" y="443077"/>
                    <a:pt x="6698076" y="359115"/>
                    <a:pt x="6597149" y="279180"/>
                  </a:cubicBezTo>
                  <a:cubicBezTo>
                    <a:pt x="6496223" y="199244"/>
                    <a:pt x="6391846" y="122902"/>
                    <a:pt x="6283731" y="51736"/>
                  </a:cubicBezTo>
                  <a:close/>
                  <a:moveTo>
                    <a:pt x="1862338" y="0"/>
                  </a:moveTo>
                  <a:lnTo>
                    <a:pt x="2555184" y="0"/>
                  </a:lnTo>
                  <a:lnTo>
                    <a:pt x="2420890" y="86030"/>
                  </a:lnTo>
                  <a:cubicBezTo>
                    <a:pt x="2154693" y="266478"/>
                    <a:pt x="1913733" y="479863"/>
                    <a:pt x="1703381" y="715375"/>
                  </a:cubicBezTo>
                  <a:cubicBezTo>
                    <a:pt x="1365810" y="1092339"/>
                    <a:pt x="1104149" y="1525660"/>
                    <a:pt x="923719" y="1986010"/>
                  </a:cubicBezTo>
                  <a:cubicBezTo>
                    <a:pt x="833720" y="2216041"/>
                    <a:pt x="763129" y="2453260"/>
                    <a:pt x="717122" y="2694936"/>
                  </a:cubicBezTo>
                  <a:cubicBezTo>
                    <a:pt x="671259" y="2936614"/>
                    <a:pt x="647538" y="3182027"/>
                    <a:pt x="646244" y="3427730"/>
                  </a:cubicBezTo>
                  <a:cubicBezTo>
                    <a:pt x="644376" y="3673432"/>
                    <a:pt x="665077" y="3918845"/>
                    <a:pt x="707346" y="4160522"/>
                  </a:cubicBezTo>
                  <a:cubicBezTo>
                    <a:pt x="749183" y="4402342"/>
                    <a:pt x="816035" y="4639849"/>
                    <a:pt x="902872" y="4869880"/>
                  </a:cubicBezTo>
                  <a:cubicBezTo>
                    <a:pt x="1077984" y="5329367"/>
                    <a:pt x="1339500" y="5759239"/>
                    <a:pt x="1677359" y="6124701"/>
                  </a:cubicBezTo>
                  <a:cubicBezTo>
                    <a:pt x="1930752" y="6398797"/>
                    <a:pt x="2225066" y="6636097"/>
                    <a:pt x="2547624" y="6829930"/>
                  </a:cubicBezTo>
                  <a:lnTo>
                    <a:pt x="2596857" y="6858000"/>
                  </a:lnTo>
                  <a:lnTo>
                    <a:pt x="1525198" y="6858000"/>
                  </a:lnTo>
                  <a:lnTo>
                    <a:pt x="1457823" y="6800585"/>
                  </a:lnTo>
                  <a:cubicBezTo>
                    <a:pt x="562255" y="5999820"/>
                    <a:pt x="0" y="4844649"/>
                    <a:pt x="0" y="3560285"/>
                  </a:cubicBezTo>
                  <a:cubicBezTo>
                    <a:pt x="0" y="2124819"/>
                    <a:pt x="702333" y="850732"/>
                    <a:pt x="1787372" y="5244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 useBgFill="1">
          <p:nvSpPr>
            <p:cNvPr id="17" name="Freeform: Shape 16">
              <a:extLst>
                <a:ext uri="{FF2B5EF4-FFF2-40B4-BE49-F238E27FC236}">
                  <a16:creationId xmlns:a16="http://schemas.microsoft.com/office/drawing/2014/main" id="{100AB910-B0C2-495C-AFD9-34F51C9D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3810"/>
              <a:ext cx="12192000" cy="6858000"/>
            </a:xfrm>
            <a:custGeom>
              <a:avLst/>
              <a:gdLst>
                <a:gd name="connsiteX0" fmla="*/ 8201697 w 12192000"/>
                <a:gd name="connsiteY0" fmla="*/ 0 h 6858001"/>
                <a:gd name="connsiteX1" fmla="*/ 12192000 w 12192000"/>
                <a:gd name="connsiteY1" fmla="*/ 0 h 6858001"/>
                <a:gd name="connsiteX2" fmla="*/ 12192000 w 12192000"/>
                <a:gd name="connsiteY2" fmla="*/ 6858001 h 6858001"/>
                <a:gd name="connsiteX3" fmla="*/ 8460487 w 12192000"/>
                <a:gd name="connsiteY3" fmla="*/ 6858001 h 6858001"/>
                <a:gd name="connsiteX4" fmla="*/ 8553921 w 12192000"/>
                <a:gd name="connsiteY4" fmla="*/ 6784577 h 6858001"/>
                <a:gd name="connsiteX5" fmla="*/ 10092281 w 12192000"/>
                <a:gd name="connsiteY5" fmla="*/ 3522553 h 6858001"/>
                <a:gd name="connsiteX6" fmla="*/ 8228486 w 12192000"/>
                <a:gd name="connsiteY6" fmla="*/ 17174 h 6858001"/>
                <a:gd name="connsiteX7" fmla="*/ 0 w 12192000"/>
                <a:gd name="connsiteY7" fmla="*/ 0 h 6858001"/>
                <a:gd name="connsiteX8" fmla="*/ 3528179 w 12192000"/>
                <a:gd name="connsiteY8" fmla="*/ 0 h 6858001"/>
                <a:gd name="connsiteX9" fmla="*/ 3501391 w 12192000"/>
                <a:gd name="connsiteY9" fmla="*/ 17174 h 6858001"/>
                <a:gd name="connsiteX10" fmla="*/ 1637595 w 12192000"/>
                <a:gd name="connsiteY10" fmla="*/ 3522553 h 6858001"/>
                <a:gd name="connsiteX11" fmla="*/ 3175956 w 12192000"/>
                <a:gd name="connsiteY11" fmla="*/ 6784577 h 6858001"/>
                <a:gd name="connsiteX12" fmla="*/ 3269390 w 12192000"/>
                <a:gd name="connsiteY12" fmla="*/ 6858001 h 6858001"/>
                <a:gd name="connsiteX13" fmla="*/ 0 w 12192000"/>
                <a:gd name="connsiteY13" fmla="*/ 6858001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6858001">
                  <a:moveTo>
                    <a:pt x="8201697" y="0"/>
                  </a:moveTo>
                  <a:lnTo>
                    <a:pt x="12192000" y="0"/>
                  </a:lnTo>
                  <a:lnTo>
                    <a:pt x="12192000" y="6858001"/>
                  </a:lnTo>
                  <a:lnTo>
                    <a:pt x="8460487" y="6858001"/>
                  </a:lnTo>
                  <a:lnTo>
                    <a:pt x="8553921" y="6784577"/>
                  </a:lnTo>
                  <a:cubicBezTo>
                    <a:pt x="9493436" y="6009220"/>
                    <a:pt x="10092281" y="4835820"/>
                    <a:pt x="10092281" y="3522553"/>
                  </a:cubicBezTo>
                  <a:cubicBezTo>
                    <a:pt x="10092281" y="2063368"/>
                    <a:pt x="9352966" y="776858"/>
                    <a:pt x="8228486" y="17174"/>
                  </a:cubicBezTo>
                  <a:close/>
                  <a:moveTo>
                    <a:pt x="0" y="0"/>
                  </a:moveTo>
                  <a:lnTo>
                    <a:pt x="3528179" y="0"/>
                  </a:lnTo>
                  <a:lnTo>
                    <a:pt x="3501391" y="17174"/>
                  </a:lnTo>
                  <a:cubicBezTo>
                    <a:pt x="2376910" y="776858"/>
                    <a:pt x="1637595" y="2063368"/>
                    <a:pt x="1637595" y="3522553"/>
                  </a:cubicBezTo>
                  <a:cubicBezTo>
                    <a:pt x="1637595" y="4835820"/>
                    <a:pt x="2236440" y="6009220"/>
                    <a:pt x="3175956" y="6784577"/>
                  </a:cubicBezTo>
                  <a:lnTo>
                    <a:pt x="3269390" y="6858001"/>
                  </a:lnTo>
                  <a:lnTo>
                    <a:pt x="0" y="68580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83386606"/>
      </p:ext>
    </p:extLst>
  </p:cSld>
  <p:clrMapOvr>
    <a:masterClrMapping/>
  </p:clrMapOvr>
  <p:transition spd="slow" advTm="1500">
    <p:fad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23237</TotalTime>
  <Words>9</Words>
  <Application>Microsoft Office PowerPoint</Application>
  <PresentationFormat>Widescreen</PresentationFormat>
  <Paragraphs>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Curlz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Jackson</dc:creator>
  <cp:lastModifiedBy>Richard Jackson</cp:lastModifiedBy>
  <cp:revision>16</cp:revision>
  <cp:lastPrinted>2025-02-15T10:53:26Z</cp:lastPrinted>
  <dcterms:created xsi:type="dcterms:W3CDTF">2022-05-13T09:04:36Z</dcterms:created>
  <dcterms:modified xsi:type="dcterms:W3CDTF">2025-04-25T21:11:22Z</dcterms:modified>
</cp:coreProperties>
</file>